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9" r:id="rId8"/>
    <p:sldId id="270" r:id="rId9"/>
    <p:sldId id="261" r:id="rId10"/>
    <p:sldId id="267" r:id="rId11"/>
    <p:sldId id="262" r:id="rId12"/>
    <p:sldId id="268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FA8A7-59D2-47F9-8849-43CC7CF213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D2F7872-E201-4CB2-8DEE-B892D1A5BECF}">
      <dgm:prSet/>
      <dgm:spPr/>
      <dgm:t>
        <a:bodyPr/>
        <a:lstStyle/>
        <a:p>
          <a:r>
            <a:rPr lang="en-US"/>
            <a:t>- UML = Unified Modeling Language</a:t>
          </a:r>
        </a:p>
      </dgm:t>
    </dgm:pt>
    <dgm:pt modelId="{86B12ECA-F9C8-4850-83A1-A6E75CDD11CA}" type="parTrans" cxnId="{ADA9C758-13A1-4A63-B33E-49C46231282D}">
      <dgm:prSet/>
      <dgm:spPr/>
      <dgm:t>
        <a:bodyPr/>
        <a:lstStyle/>
        <a:p>
          <a:endParaRPr lang="en-US"/>
        </a:p>
      </dgm:t>
    </dgm:pt>
    <dgm:pt modelId="{88A247E2-5C6E-4F3F-B2B8-3AED7BB5658F}" type="sibTrans" cxnId="{ADA9C758-13A1-4A63-B33E-49C46231282D}">
      <dgm:prSet/>
      <dgm:spPr/>
      <dgm:t>
        <a:bodyPr/>
        <a:lstStyle/>
        <a:p>
          <a:endParaRPr lang="en-US"/>
        </a:p>
      </dgm:t>
    </dgm:pt>
    <dgm:pt modelId="{42026428-2C73-4892-972B-1775745C4D2E}">
      <dgm:prSet/>
      <dgm:spPr/>
      <dgm:t>
        <a:bodyPr/>
        <a:lstStyle/>
        <a:p>
          <a:r>
            <a:rPr lang="en-US"/>
            <a:t>- Linguagem padrão para modelar sistemas de software.</a:t>
          </a:r>
        </a:p>
      </dgm:t>
    </dgm:pt>
    <dgm:pt modelId="{1E4F08F6-69AA-4FC4-AC74-A800FC194C36}" type="parTrans" cxnId="{ABBBAEA1-9BE6-4F28-AB85-1ECE04D897B1}">
      <dgm:prSet/>
      <dgm:spPr/>
      <dgm:t>
        <a:bodyPr/>
        <a:lstStyle/>
        <a:p>
          <a:endParaRPr lang="en-US"/>
        </a:p>
      </dgm:t>
    </dgm:pt>
    <dgm:pt modelId="{C3ECED4D-1B4E-4A5D-8F2C-84DD1F1E6647}" type="sibTrans" cxnId="{ABBBAEA1-9BE6-4F28-AB85-1ECE04D897B1}">
      <dgm:prSet/>
      <dgm:spPr/>
      <dgm:t>
        <a:bodyPr/>
        <a:lstStyle/>
        <a:p>
          <a:endParaRPr lang="en-US"/>
        </a:p>
      </dgm:t>
    </dgm:pt>
    <dgm:pt modelId="{C765E12F-47B4-4083-B5DA-75C125890C4A}">
      <dgm:prSet/>
      <dgm:spPr/>
      <dgm:t>
        <a:bodyPr/>
        <a:lstStyle/>
        <a:p>
          <a:r>
            <a:rPr lang="en-US"/>
            <a:t>- Criada para facilitar a comunicação entre analistas, desenvolvedores e clientes.</a:t>
          </a:r>
        </a:p>
      </dgm:t>
    </dgm:pt>
    <dgm:pt modelId="{3C3FD6D2-19EB-4CA8-A296-E8472A142060}" type="parTrans" cxnId="{EB7DB80C-3CDB-4AFD-8961-D5081AA0D342}">
      <dgm:prSet/>
      <dgm:spPr/>
      <dgm:t>
        <a:bodyPr/>
        <a:lstStyle/>
        <a:p>
          <a:endParaRPr lang="en-US"/>
        </a:p>
      </dgm:t>
    </dgm:pt>
    <dgm:pt modelId="{7628DA08-EA0F-43D5-94CF-189EDA3773BB}" type="sibTrans" cxnId="{EB7DB80C-3CDB-4AFD-8961-D5081AA0D342}">
      <dgm:prSet/>
      <dgm:spPr/>
      <dgm:t>
        <a:bodyPr/>
        <a:lstStyle/>
        <a:p>
          <a:endParaRPr lang="en-US"/>
        </a:p>
      </dgm:t>
    </dgm:pt>
    <dgm:pt modelId="{532A2BE1-FF7B-429E-9332-A1D697F4DC8E}" type="pres">
      <dgm:prSet presAssocID="{909FA8A7-59D2-47F9-8849-43CC7CF21337}" presName="root" presStyleCnt="0">
        <dgm:presLayoutVars>
          <dgm:dir/>
          <dgm:resizeHandles val="exact"/>
        </dgm:presLayoutVars>
      </dgm:prSet>
      <dgm:spPr/>
    </dgm:pt>
    <dgm:pt modelId="{CC36AFA5-B94B-44E2-9780-A00CA8FF0B03}" type="pres">
      <dgm:prSet presAssocID="{9D2F7872-E201-4CB2-8DEE-B892D1A5BECF}" presName="compNode" presStyleCnt="0"/>
      <dgm:spPr/>
    </dgm:pt>
    <dgm:pt modelId="{5256E366-C074-4917-B00E-33943C998B68}" type="pres">
      <dgm:prSet presAssocID="{9D2F7872-E201-4CB2-8DEE-B892D1A5BE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D01D29A-3EEC-4519-8557-57DB66AAABA2}" type="pres">
      <dgm:prSet presAssocID="{9D2F7872-E201-4CB2-8DEE-B892D1A5BECF}" presName="spaceRect" presStyleCnt="0"/>
      <dgm:spPr/>
    </dgm:pt>
    <dgm:pt modelId="{F6249817-2758-420B-9CD3-93F3F21259CB}" type="pres">
      <dgm:prSet presAssocID="{9D2F7872-E201-4CB2-8DEE-B892D1A5BECF}" presName="textRect" presStyleLbl="revTx" presStyleIdx="0" presStyleCnt="3">
        <dgm:presLayoutVars>
          <dgm:chMax val="1"/>
          <dgm:chPref val="1"/>
        </dgm:presLayoutVars>
      </dgm:prSet>
      <dgm:spPr/>
    </dgm:pt>
    <dgm:pt modelId="{4D360919-9819-46D0-89A1-D15E2DA679C6}" type="pres">
      <dgm:prSet presAssocID="{88A247E2-5C6E-4F3F-B2B8-3AED7BB5658F}" presName="sibTrans" presStyleCnt="0"/>
      <dgm:spPr/>
    </dgm:pt>
    <dgm:pt modelId="{DCEE9B44-4B0D-4135-AF17-AB45F5C0030F}" type="pres">
      <dgm:prSet presAssocID="{42026428-2C73-4892-972B-1775745C4D2E}" presName="compNode" presStyleCnt="0"/>
      <dgm:spPr/>
    </dgm:pt>
    <dgm:pt modelId="{B56E6AFE-E4E4-4E21-A51A-D5A34BF0FD99}" type="pres">
      <dgm:prSet presAssocID="{42026428-2C73-4892-972B-1775745C4D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2275D81-0418-4222-8777-6137958B0E60}" type="pres">
      <dgm:prSet presAssocID="{42026428-2C73-4892-972B-1775745C4D2E}" presName="spaceRect" presStyleCnt="0"/>
      <dgm:spPr/>
    </dgm:pt>
    <dgm:pt modelId="{E7680610-F048-4E52-864B-BCE54B03808A}" type="pres">
      <dgm:prSet presAssocID="{42026428-2C73-4892-972B-1775745C4D2E}" presName="textRect" presStyleLbl="revTx" presStyleIdx="1" presStyleCnt="3">
        <dgm:presLayoutVars>
          <dgm:chMax val="1"/>
          <dgm:chPref val="1"/>
        </dgm:presLayoutVars>
      </dgm:prSet>
      <dgm:spPr/>
    </dgm:pt>
    <dgm:pt modelId="{785FFF90-8079-4EED-A747-318D869404E7}" type="pres">
      <dgm:prSet presAssocID="{C3ECED4D-1B4E-4A5D-8F2C-84DD1F1E6647}" presName="sibTrans" presStyleCnt="0"/>
      <dgm:spPr/>
    </dgm:pt>
    <dgm:pt modelId="{7D4260EA-98E1-473F-B2A1-218224077F93}" type="pres">
      <dgm:prSet presAssocID="{C765E12F-47B4-4083-B5DA-75C125890C4A}" presName="compNode" presStyleCnt="0"/>
      <dgm:spPr/>
    </dgm:pt>
    <dgm:pt modelId="{6E20A6DD-77E3-4211-9FB0-A5DB21EDE4AC}" type="pres">
      <dgm:prSet presAssocID="{C765E12F-47B4-4083-B5DA-75C125890C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92EA3E4D-4433-4716-BE2F-EE787F5C1259}" type="pres">
      <dgm:prSet presAssocID="{C765E12F-47B4-4083-B5DA-75C125890C4A}" presName="spaceRect" presStyleCnt="0"/>
      <dgm:spPr/>
    </dgm:pt>
    <dgm:pt modelId="{79886922-5F18-4D70-A8EE-EECD5B5149D1}" type="pres">
      <dgm:prSet presAssocID="{C765E12F-47B4-4083-B5DA-75C125890C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7DB80C-3CDB-4AFD-8961-D5081AA0D342}" srcId="{909FA8A7-59D2-47F9-8849-43CC7CF21337}" destId="{C765E12F-47B4-4083-B5DA-75C125890C4A}" srcOrd="2" destOrd="0" parTransId="{3C3FD6D2-19EB-4CA8-A296-E8472A142060}" sibTransId="{7628DA08-EA0F-43D5-94CF-189EDA3773BB}"/>
    <dgm:cxn modelId="{1EB11029-0163-4414-BC8A-92CC1D26E79F}" type="presOf" srcId="{C765E12F-47B4-4083-B5DA-75C125890C4A}" destId="{79886922-5F18-4D70-A8EE-EECD5B5149D1}" srcOrd="0" destOrd="0" presId="urn:microsoft.com/office/officeart/2018/2/layout/IconLabelList"/>
    <dgm:cxn modelId="{142F6431-7679-4A8F-931F-0709828D91C9}" type="presOf" srcId="{9D2F7872-E201-4CB2-8DEE-B892D1A5BECF}" destId="{F6249817-2758-420B-9CD3-93F3F21259CB}" srcOrd="0" destOrd="0" presId="urn:microsoft.com/office/officeart/2018/2/layout/IconLabelList"/>
    <dgm:cxn modelId="{99F39C39-221D-4261-819C-4E2B24AE8215}" type="presOf" srcId="{42026428-2C73-4892-972B-1775745C4D2E}" destId="{E7680610-F048-4E52-864B-BCE54B03808A}" srcOrd="0" destOrd="0" presId="urn:microsoft.com/office/officeart/2018/2/layout/IconLabelList"/>
    <dgm:cxn modelId="{ADA9C758-13A1-4A63-B33E-49C46231282D}" srcId="{909FA8A7-59D2-47F9-8849-43CC7CF21337}" destId="{9D2F7872-E201-4CB2-8DEE-B892D1A5BECF}" srcOrd="0" destOrd="0" parTransId="{86B12ECA-F9C8-4850-83A1-A6E75CDD11CA}" sibTransId="{88A247E2-5C6E-4F3F-B2B8-3AED7BB5658F}"/>
    <dgm:cxn modelId="{ABBBAEA1-9BE6-4F28-AB85-1ECE04D897B1}" srcId="{909FA8A7-59D2-47F9-8849-43CC7CF21337}" destId="{42026428-2C73-4892-972B-1775745C4D2E}" srcOrd="1" destOrd="0" parTransId="{1E4F08F6-69AA-4FC4-AC74-A800FC194C36}" sibTransId="{C3ECED4D-1B4E-4A5D-8F2C-84DD1F1E6647}"/>
    <dgm:cxn modelId="{7A3A23F4-EF73-4C6A-8FA5-D63F2902B413}" type="presOf" srcId="{909FA8A7-59D2-47F9-8849-43CC7CF21337}" destId="{532A2BE1-FF7B-429E-9332-A1D697F4DC8E}" srcOrd="0" destOrd="0" presId="urn:microsoft.com/office/officeart/2018/2/layout/IconLabelList"/>
    <dgm:cxn modelId="{842D64FF-4870-48C0-B35E-38EB40CCD2C6}" type="presParOf" srcId="{532A2BE1-FF7B-429E-9332-A1D697F4DC8E}" destId="{CC36AFA5-B94B-44E2-9780-A00CA8FF0B03}" srcOrd="0" destOrd="0" presId="urn:microsoft.com/office/officeart/2018/2/layout/IconLabelList"/>
    <dgm:cxn modelId="{ED4CFDF2-7463-4FEC-AD99-66C282E3D345}" type="presParOf" srcId="{CC36AFA5-B94B-44E2-9780-A00CA8FF0B03}" destId="{5256E366-C074-4917-B00E-33943C998B68}" srcOrd="0" destOrd="0" presId="urn:microsoft.com/office/officeart/2018/2/layout/IconLabelList"/>
    <dgm:cxn modelId="{5E4FF436-74AF-4ACC-B839-0934F9521C30}" type="presParOf" srcId="{CC36AFA5-B94B-44E2-9780-A00CA8FF0B03}" destId="{ED01D29A-3EEC-4519-8557-57DB66AAABA2}" srcOrd="1" destOrd="0" presId="urn:microsoft.com/office/officeart/2018/2/layout/IconLabelList"/>
    <dgm:cxn modelId="{33C25EC4-49DB-483E-A370-8634CE7EE864}" type="presParOf" srcId="{CC36AFA5-B94B-44E2-9780-A00CA8FF0B03}" destId="{F6249817-2758-420B-9CD3-93F3F21259CB}" srcOrd="2" destOrd="0" presId="urn:microsoft.com/office/officeart/2018/2/layout/IconLabelList"/>
    <dgm:cxn modelId="{C352715F-B2EB-47AD-9797-A3966EDAD8C2}" type="presParOf" srcId="{532A2BE1-FF7B-429E-9332-A1D697F4DC8E}" destId="{4D360919-9819-46D0-89A1-D15E2DA679C6}" srcOrd="1" destOrd="0" presId="urn:microsoft.com/office/officeart/2018/2/layout/IconLabelList"/>
    <dgm:cxn modelId="{27A8A5E9-6AD0-47D9-9DF8-D0BD70B203AC}" type="presParOf" srcId="{532A2BE1-FF7B-429E-9332-A1D697F4DC8E}" destId="{DCEE9B44-4B0D-4135-AF17-AB45F5C0030F}" srcOrd="2" destOrd="0" presId="urn:microsoft.com/office/officeart/2018/2/layout/IconLabelList"/>
    <dgm:cxn modelId="{77636A3B-A823-4737-A8F2-0ECB6E6E7FF9}" type="presParOf" srcId="{DCEE9B44-4B0D-4135-AF17-AB45F5C0030F}" destId="{B56E6AFE-E4E4-4E21-A51A-D5A34BF0FD99}" srcOrd="0" destOrd="0" presId="urn:microsoft.com/office/officeart/2018/2/layout/IconLabelList"/>
    <dgm:cxn modelId="{29C7A1DB-E104-46A8-A68A-369F34661DBB}" type="presParOf" srcId="{DCEE9B44-4B0D-4135-AF17-AB45F5C0030F}" destId="{92275D81-0418-4222-8777-6137958B0E60}" srcOrd="1" destOrd="0" presId="urn:microsoft.com/office/officeart/2018/2/layout/IconLabelList"/>
    <dgm:cxn modelId="{D7ED2E25-E306-4113-8B01-E20D3E80B6E5}" type="presParOf" srcId="{DCEE9B44-4B0D-4135-AF17-AB45F5C0030F}" destId="{E7680610-F048-4E52-864B-BCE54B03808A}" srcOrd="2" destOrd="0" presId="urn:microsoft.com/office/officeart/2018/2/layout/IconLabelList"/>
    <dgm:cxn modelId="{377AD391-D537-4B88-8A4A-77CEAB227C59}" type="presParOf" srcId="{532A2BE1-FF7B-429E-9332-A1D697F4DC8E}" destId="{785FFF90-8079-4EED-A747-318D869404E7}" srcOrd="3" destOrd="0" presId="urn:microsoft.com/office/officeart/2018/2/layout/IconLabelList"/>
    <dgm:cxn modelId="{DD7FB769-0347-4D16-9E16-93A022D6DB7A}" type="presParOf" srcId="{532A2BE1-FF7B-429E-9332-A1D697F4DC8E}" destId="{7D4260EA-98E1-473F-B2A1-218224077F93}" srcOrd="4" destOrd="0" presId="urn:microsoft.com/office/officeart/2018/2/layout/IconLabelList"/>
    <dgm:cxn modelId="{DF9FF8F4-29DF-49C0-862B-9A5CE42039B6}" type="presParOf" srcId="{7D4260EA-98E1-473F-B2A1-218224077F93}" destId="{6E20A6DD-77E3-4211-9FB0-A5DB21EDE4AC}" srcOrd="0" destOrd="0" presId="urn:microsoft.com/office/officeart/2018/2/layout/IconLabelList"/>
    <dgm:cxn modelId="{1FDA2253-EE99-4D11-823E-7BCBE5234FA4}" type="presParOf" srcId="{7D4260EA-98E1-473F-B2A1-218224077F93}" destId="{92EA3E4D-4433-4716-BE2F-EE787F5C1259}" srcOrd="1" destOrd="0" presId="urn:microsoft.com/office/officeart/2018/2/layout/IconLabelList"/>
    <dgm:cxn modelId="{AB0E9258-A8F8-4166-BC55-07F4D4002CEE}" type="presParOf" srcId="{7D4260EA-98E1-473F-B2A1-218224077F93}" destId="{79886922-5F18-4D70-A8EE-EECD5B5149D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5767A-8F37-4282-9244-2F61A97107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C197A9F-0992-4EA2-8D8A-EF4C9FC1CC59}">
      <dgm:prSet/>
      <dgm:spPr/>
      <dgm:t>
        <a:bodyPr/>
        <a:lstStyle/>
        <a:p>
          <a:pPr>
            <a:defRPr cap="all"/>
          </a:pPr>
          <a:r>
            <a:rPr lang="en-US"/>
            <a:t>✅ Padronização</a:t>
          </a:r>
        </a:p>
      </dgm:t>
    </dgm:pt>
    <dgm:pt modelId="{209B0624-D759-46B7-B129-020431A20AA3}" type="parTrans" cxnId="{39841B76-7F59-418C-988A-D6BF2014DE07}">
      <dgm:prSet/>
      <dgm:spPr/>
      <dgm:t>
        <a:bodyPr/>
        <a:lstStyle/>
        <a:p>
          <a:endParaRPr lang="en-US"/>
        </a:p>
      </dgm:t>
    </dgm:pt>
    <dgm:pt modelId="{F3589AF5-94A6-4D2C-A231-CBED2F750C5D}" type="sibTrans" cxnId="{39841B76-7F59-418C-988A-D6BF2014DE07}">
      <dgm:prSet/>
      <dgm:spPr/>
      <dgm:t>
        <a:bodyPr/>
        <a:lstStyle/>
        <a:p>
          <a:endParaRPr lang="en-US"/>
        </a:p>
      </dgm:t>
    </dgm:pt>
    <dgm:pt modelId="{DFF3988C-D98C-445D-BA76-99AFA84E2026}">
      <dgm:prSet/>
      <dgm:spPr/>
      <dgm:t>
        <a:bodyPr/>
        <a:lstStyle/>
        <a:p>
          <a:pPr>
            <a:defRPr cap="all"/>
          </a:pPr>
          <a:r>
            <a:rPr lang="en-US"/>
            <a:t>✅ Visualização clara de requisitos</a:t>
          </a:r>
        </a:p>
      </dgm:t>
    </dgm:pt>
    <dgm:pt modelId="{DE86DAC3-DC74-40FF-9B47-3BF68E559485}" type="parTrans" cxnId="{6F5A6651-FFC7-4254-A8D9-06CB7633B885}">
      <dgm:prSet/>
      <dgm:spPr/>
      <dgm:t>
        <a:bodyPr/>
        <a:lstStyle/>
        <a:p>
          <a:endParaRPr lang="en-US"/>
        </a:p>
      </dgm:t>
    </dgm:pt>
    <dgm:pt modelId="{E24E9EF6-3F1F-48CF-A3E8-8B50691D25ED}" type="sibTrans" cxnId="{6F5A6651-FFC7-4254-A8D9-06CB7633B885}">
      <dgm:prSet/>
      <dgm:spPr/>
      <dgm:t>
        <a:bodyPr/>
        <a:lstStyle/>
        <a:p>
          <a:endParaRPr lang="en-US"/>
        </a:p>
      </dgm:t>
    </dgm:pt>
    <dgm:pt modelId="{6570AAF2-A204-4655-BC4E-CE253928B254}">
      <dgm:prSet/>
      <dgm:spPr/>
      <dgm:t>
        <a:bodyPr/>
        <a:lstStyle/>
        <a:p>
          <a:pPr>
            <a:defRPr cap="all"/>
          </a:pPr>
          <a:r>
            <a:rPr lang="en-US"/>
            <a:t>✅ Melhora o entendimento do sistema</a:t>
          </a:r>
        </a:p>
      </dgm:t>
    </dgm:pt>
    <dgm:pt modelId="{BC44DDB7-E0F8-48C7-B7C3-05F6BA33C2BF}" type="parTrans" cxnId="{C8224AE5-B00A-41B6-9080-AB0A3190C5A1}">
      <dgm:prSet/>
      <dgm:spPr/>
      <dgm:t>
        <a:bodyPr/>
        <a:lstStyle/>
        <a:p>
          <a:endParaRPr lang="en-US"/>
        </a:p>
      </dgm:t>
    </dgm:pt>
    <dgm:pt modelId="{81385C7C-07C7-4AF5-859E-A0770FE250B7}" type="sibTrans" cxnId="{C8224AE5-B00A-41B6-9080-AB0A3190C5A1}">
      <dgm:prSet/>
      <dgm:spPr/>
      <dgm:t>
        <a:bodyPr/>
        <a:lstStyle/>
        <a:p>
          <a:endParaRPr lang="en-US"/>
        </a:p>
      </dgm:t>
    </dgm:pt>
    <dgm:pt modelId="{D7D03654-8C71-4265-8AF6-AD0046EE711A}">
      <dgm:prSet/>
      <dgm:spPr/>
      <dgm:t>
        <a:bodyPr/>
        <a:lstStyle/>
        <a:p>
          <a:pPr>
            <a:defRPr cap="all"/>
          </a:pPr>
          <a:r>
            <a:rPr lang="en-US"/>
            <a:t>✅ Auxilia no desenvolvimento e manutenção</a:t>
          </a:r>
        </a:p>
      </dgm:t>
    </dgm:pt>
    <dgm:pt modelId="{4A8DC18B-90D0-4DDA-B565-BABCEF2E43A1}" type="parTrans" cxnId="{63A52902-405F-4650-A94C-BE6FC27D9002}">
      <dgm:prSet/>
      <dgm:spPr/>
      <dgm:t>
        <a:bodyPr/>
        <a:lstStyle/>
        <a:p>
          <a:endParaRPr lang="en-US"/>
        </a:p>
      </dgm:t>
    </dgm:pt>
    <dgm:pt modelId="{A59CC310-8399-4B30-8AEB-36F295E4F735}" type="sibTrans" cxnId="{63A52902-405F-4650-A94C-BE6FC27D9002}">
      <dgm:prSet/>
      <dgm:spPr/>
      <dgm:t>
        <a:bodyPr/>
        <a:lstStyle/>
        <a:p>
          <a:endParaRPr lang="en-US"/>
        </a:p>
      </dgm:t>
    </dgm:pt>
    <dgm:pt modelId="{1F9D22FE-9AB4-4F3D-B227-43F9350D088F}" type="pres">
      <dgm:prSet presAssocID="{BFB5767A-8F37-4282-9244-2F61A9710712}" presName="root" presStyleCnt="0">
        <dgm:presLayoutVars>
          <dgm:dir/>
          <dgm:resizeHandles val="exact"/>
        </dgm:presLayoutVars>
      </dgm:prSet>
      <dgm:spPr/>
    </dgm:pt>
    <dgm:pt modelId="{5DB780CE-A9D0-4930-ACEB-23EDAE8B720A}" type="pres">
      <dgm:prSet presAssocID="{1C197A9F-0992-4EA2-8D8A-EF4C9FC1CC59}" presName="compNode" presStyleCnt="0"/>
      <dgm:spPr/>
    </dgm:pt>
    <dgm:pt modelId="{B26DEB7B-B570-42A5-AB9D-A72AB415EF6B}" type="pres">
      <dgm:prSet presAssocID="{1C197A9F-0992-4EA2-8D8A-EF4C9FC1CC59}" presName="iconBgRect" presStyleLbl="bgShp" presStyleIdx="0" presStyleCnt="4"/>
      <dgm:spPr/>
    </dgm:pt>
    <dgm:pt modelId="{63DF71E3-F1CB-49FF-B935-E07D1ADF32CC}" type="pres">
      <dgm:prSet presAssocID="{1C197A9F-0992-4EA2-8D8A-EF4C9FC1C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CBE961C3-427E-4715-907A-704FE4032324}" type="pres">
      <dgm:prSet presAssocID="{1C197A9F-0992-4EA2-8D8A-EF4C9FC1CC59}" presName="spaceRect" presStyleCnt="0"/>
      <dgm:spPr/>
    </dgm:pt>
    <dgm:pt modelId="{D618C27E-0D1F-44DF-89DF-0933868ACE8B}" type="pres">
      <dgm:prSet presAssocID="{1C197A9F-0992-4EA2-8D8A-EF4C9FC1CC59}" presName="textRect" presStyleLbl="revTx" presStyleIdx="0" presStyleCnt="4">
        <dgm:presLayoutVars>
          <dgm:chMax val="1"/>
          <dgm:chPref val="1"/>
        </dgm:presLayoutVars>
      </dgm:prSet>
      <dgm:spPr/>
    </dgm:pt>
    <dgm:pt modelId="{46B7EA1C-EF75-4E0D-BD4A-A862D9A9B2FB}" type="pres">
      <dgm:prSet presAssocID="{F3589AF5-94A6-4D2C-A231-CBED2F750C5D}" presName="sibTrans" presStyleCnt="0"/>
      <dgm:spPr/>
    </dgm:pt>
    <dgm:pt modelId="{9B7E40F5-C075-438A-A82D-04FE49CFDD1F}" type="pres">
      <dgm:prSet presAssocID="{DFF3988C-D98C-445D-BA76-99AFA84E2026}" presName="compNode" presStyleCnt="0"/>
      <dgm:spPr/>
    </dgm:pt>
    <dgm:pt modelId="{DC95BC3A-C74E-4FCF-8FC3-09717060F2B1}" type="pres">
      <dgm:prSet presAssocID="{DFF3988C-D98C-445D-BA76-99AFA84E2026}" presName="iconBgRect" presStyleLbl="bgShp" presStyleIdx="1" presStyleCnt="4"/>
      <dgm:spPr/>
    </dgm:pt>
    <dgm:pt modelId="{2E3B8D9C-D96D-4959-91E3-3B5F5A8CD311}" type="pres">
      <dgm:prSet presAssocID="{DFF3988C-D98C-445D-BA76-99AFA84E20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6FA2DE85-CD2B-42FD-AB84-9A29F42CECC1}" type="pres">
      <dgm:prSet presAssocID="{DFF3988C-D98C-445D-BA76-99AFA84E2026}" presName="spaceRect" presStyleCnt="0"/>
      <dgm:spPr/>
    </dgm:pt>
    <dgm:pt modelId="{E944DC70-F36E-4703-B020-0F6E717FBB18}" type="pres">
      <dgm:prSet presAssocID="{DFF3988C-D98C-445D-BA76-99AFA84E2026}" presName="textRect" presStyleLbl="revTx" presStyleIdx="1" presStyleCnt="4">
        <dgm:presLayoutVars>
          <dgm:chMax val="1"/>
          <dgm:chPref val="1"/>
        </dgm:presLayoutVars>
      </dgm:prSet>
      <dgm:spPr/>
    </dgm:pt>
    <dgm:pt modelId="{8D4DEC23-6E7D-4227-965C-5883AF8D4AB4}" type="pres">
      <dgm:prSet presAssocID="{E24E9EF6-3F1F-48CF-A3E8-8B50691D25ED}" presName="sibTrans" presStyleCnt="0"/>
      <dgm:spPr/>
    </dgm:pt>
    <dgm:pt modelId="{D5F51B92-3984-4CE0-A9FA-0B44DCEF0040}" type="pres">
      <dgm:prSet presAssocID="{6570AAF2-A204-4655-BC4E-CE253928B254}" presName="compNode" presStyleCnt="0"/>
      <dgm:spPr/>
    </dgm:pt>
    <dgm:pt modelId="{C15036EF-1CBE-4929-B34B-541638A43C21}" type="pres">
      <dgm:prSet presAssocID="{6570AAF2-A204-4655-BC4E-CE253928B254}" presName="iconBgRect" presStyleLbl="bgShp" presStyleIdx="2" presStyleCnt="4"/>
      <dgm:spPr/>
    </dgm:pt>
    <dgm:pt modelId="{EC96A9B7-6C96-40D3-A11C-0ED352DE59FC}" type="pres">
      <dgm:prSet presAssocID="{6570AAF2-A204-4655-BC4E-CE253928B2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1FCF844-D837-4217-9A5D-168A6C18F13F}" type="pres">
      <dgm:prSet presAssocID="{6570AAF2-A204-4655-BC4E-CE253928B254}" presName="spaceRect" presStyleCnt="0"/>
      <dgm:spPr/>
    </dgm:pt>
    <dgm:pt modelId="{524A570A-FA50-41DD-A8CA-C323795C73FB}" type="pres">
      <dgm:prSet presAssocID="{6570AAF2-A204-4655-BC4E-CE253928B254}" presName="textRect" presStyleLbl="revTx" presStyleIdx="2" presStyleCnt="4">
        <dgm:presLayoutVars>
          <dgm:chMax val="1"/>
          <dgm:chPref val="1"/>
        </dgm:presLayoutVars>
      </dgm:prSet>
      <dgm:spPr/>
    </dgm:pt>
    <dgm:pt modelId="{D0211BFF-578E-4C58-8C99-A5059702BE3D}" type="pres">
      <dgm:prSet presAssocID="{81385C7C-07C7-4AF5-859E-A0770FE250B7}" presName="sibTrans" presStyleCnt="0"/>
      <dgm:spPr/>
    </dgm:pt>
    <dgm:pt modelId="{4901E662-43DC-4C05-982D-7A11ABC80EFC}" type="pres">
      <dgm:prSet presAssocID="{D7D03654-8C71-4265-8AF6-AD0046EE711A}" presName="compNode" presStyleCnt="0"/>
      <dgm:spPr/>
    </dgm:pt>
    <dgm:pt modelId="{1B28A0E0-3854-4461-94F4-2C6AA8DE49FB}" type="pres">
      <dgm:prSet presAssocID="{D7D03654-8C71-4265-8AF6-AD0046EE711A}" presName="iconBgRect" presStyleLbl="bgShp" presStyleIdx="3" presStyleCnt="4"/>
      <dgm:spPr/>
    </dgm:pt>
    <dgm:pt modelId="{16980889-7040-401D-8452-7FE3C68484F1}" type="pres">
      <dgm:prSet presAssocID="{D7D03654-8C71-4265-8AF6-AD0046EE71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amentas"/>
        </a:ext>
      </dgm:extLst>
    </dgm:pt>
    <dgm:pt modelId="{B4901802-B139-4A8B-A63C-B71D93637A8E}" type="pres">
      <dgm:prSet presAssocID="{D7D03654-8C71-4265-8AF6-AD0046EE711A}" presName="spaceRect" presStyleCnt="0"/>
      <dgm:spPr/>
    </dgm:pt>
    <dgm:pt modelId="{FB163951-C493-47AC-B2C0-4ECA9D46DE2F}" type="pres">
      <dgm:prSet presAssocID="{D7D03654-8C71-4265-8AF6-AD0046EE71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3A52902-405F-4650-A94C-BE6FC27D9002}" srcId="{BFB5767A-8F37-4282-9244-2F61A9710712}" destId="{D7D03654-8C71-4265-8AF6-AD0046EE711A}" srcOrd="3" destOrd="0" parTransId="{4A8DC18B-90D0-4DDA-B565-BABCEF2E43A1}" sibTransId="{A59CC310-8399-4B30-8AEB-36F295E4F735}"/>
    <dgm:cxn modelId="{4A8FF308-2AB3-42C5-9DB2-C1BD2E196EDB}" type="presOf" srcId="{1C197A9F-0992-4EA2-8D8A-EF4C9FC1CC59}" destId="{D618C27E-0D1F-44DF-89DF-0933868ACE8B}" srcOrd="0" destOrd="0" presId="urn:microsoft.com/office/officeart/2018/5/layout/IconCircleLabelList"/>
    <dgm:cxn modelId="{9302655C-53DC-4F7C-8CAC-16DC45E188E8}" type="presOf" srcId="{DFF3988C-D98C-445D-BA76-99AFA84E2026}" destId="{E944DC70-F36E-4703-B020-0F6E717FBB18}" srcOrd="0" destOrd="0" presId="urn:microsoft.com/office/officeart/2018/5/layout/IconCircleLabelList"/>
    <dgm:cxn modelId="{6F5A6651-FFC7-4254-A8D9-06CB7633B885}" srcId="{BFB5767A-8F37-4282-9244-2F61A9710712}" destId="{DFF3988C-D98C-445D-BA76-99AFA84E2026}" srcOrd="1" destOrd="0" parTransId="{DE86DAC3-DC74-40FF-9B47-3BF68E559485}" sibTransId="{E24E9EF6-3F1F-48CF-A3E8-8B50691D25ED}"/>
    <dgm:cxn modelId="{413B6E75-A700-4AFA-85E9-F6B246EDD82B}" type="presOf" srcId="{BFB5767A-8F37-4282-9244-2F61A9710712}" destId="{1F9D22FE-9AB4-4F3D-B227-43F9350D088F}" srcOrd="0" destOrd="0" presId="urn:microsoft.com/office/officeart/2018/5/layout/IconCircleLabelList"/>
    <dgm:cxn modelId="{39841B76-7F59-418C-988A-D6BF2014DE07}" srcId="{BFB5767A-8F37-4282-9244-2F61A9710712}" destId="{1C197A9F-0992-4EA2-8D8A-EF4C9FC1CC59}" srcOrd="0" destOrd="0" parTransId="{209B0624-D759-46B7-B129-020431A20AA3}" sibTransId="{F3589AF5-94A6-4D2C-A231-CBED2F750C5D}"/>
    <dgm:cxn modelId="{CEEDA35A-DDFA-4995-BBBE-4A8E4B707CD5}" type="presOf" srcId="{6570AAF2-A204-4655-BC4E-CE253928B254}" destId="{524A570A-FA50-41DD-A8CA-C323795C73FB}" srcOrd="0" destOrd="0" presId="urn:microsoft.com/office/officeart/2018/5/layout/IconCircleLabelList"/>
    <dgm:cxn modelId="{DE814A81-8218-4280-8EF4-711CB3CEDE27}" type="presOf" srcId="{D7D03654-8C71-4265-8AF6-AD0046EE711A}" destId="{FB163951-C493-47AC-B2C0-4ECA9D46DE2F}" srcOrd="0" destOrd="0" presId="urn:microsoft.com/office/officeart/2018/5/layout/IconCircleLabelList"/>
    <dgm:cxn modelId="{C8224AE5-B00A-41B6-9080-AB0A3190C5A1}" srcId="{BFB5767A-8F37-4282-9244-2F61A9710712}" destId="{6570AAF2-A204-4655-BC4E-CE253928B254}" srcOrd="2" destOrd="0" parTransId="{BC44DDB7-E0F8-48C7-B7C3-05F6BA33C2BF}" sibTransId="{81385C7C-07C7-4AF5-859E-A0770FE250B7}"/>
    <dgm:cxn modelId="{EE943CAD-8DFC-415A-A202-47ADEBFBD3D3}" type="presParOf" srcId="{1F9D22FE-9AB4-4F3D-B227-43F9350D088F}" destId="{5DB780CE-A9D0-4930-ACEB-23EDAE8B720A}" srcOrd="0" destOrd="0" presId="urn:microsoft.com/office/officeart/2018/5/layout/IconCircleLabelList"/>
    <dgm:cxn modelId="{717F1989-BCFA-44F8-8669-0EFDB8EA21F4}" type="presParOf" srcId="{5DB780CE-A9D0-4930-ACEB-23EDAE8B720A}" destId="{B26DEB7B-B570-42A5-AB9D-A72AB415EF6B}" srcOrd="0" destOrd="0" presId="urn:microsoft.com/office/officeart/2018/5/layout/IconCircleLabelList"/>
    <dgm:cxn modelId="{6DF5B491-3F13-4D28-B82A-52BE7CBAC224}" type="presParOf" srcId="{5DB780CE-A9D0-4930-ACEB-23EDAE8B720A}" destId="{63DF71E3-F1CB-49FF-B935-E07D1ADF32CC}" srcOrd="1" destOrd="0" presId="urn:microsoft.com/office/officeart/2018/5/layout/IconCircleLabelList"/>
    <dgm:cxn modelId="{9011E522-F0F5-4E5D-8401-4F2BB55305A2}" type="presParOf" srcId="{5DB780CE-A9D0-4930-ACEB-23EDAE8B720A}" destId="{CBE961C3-427E-4715-907A-704FE4032324}" srcOrd="2" destOrd="0" presId="urn:microsoft.com/office/officeart/2018/5/layout/IconCircleLabelList"/>
    <dgm:cxn modelId="{DFC0B30B-A780-40A0-A2C2-1ADA70667501}" type="presParOf" srcId="{5DB780CE-A9D0-4930-ACEB-23EDAE8B720A}" destId="{D618C27E-0D1F-44DF-89DF-0933868ACE8B}" srcOrd="3" destOrd="0" presId="urn:microsoft.com/office/officeart/2018/5/layout/IconCircleLabelList"/>
    <dgm:cxn modelId="{32D9D9D1-9ED7-42F9-A743-7DA5CCC2040A}" type="presParOf" srcId="{1F9D22FE-9AB4-4F3D-B227-43F9350D088F}" destId="{46B7EA1C-EF75-4E0D-BD4A-A862D9A9B2FB}" srcOrd="1" destOrd="0" presId="urn:microsoft.com/office/officeart/2018/5/layout/IconCircleLabelList"/>
    <dgm:cxn modelId="{AA8B2963-4126-4F8E-9AF9-1E70E474A0C4}" type="presParOf" srcId="{1F9D22FE-9AB4-4F3D-B227-43F9350D088F}" destId="{9B7E40F5-C075-438A-A82D-04FE49CFDD1F}" srcOrd="2" destOrd="0" presId="urn:microsoft.com/office/officeart/2018/5/layout/IconCircleLabelList"/>
    <dgm:cxn modelId="{FB40A617-F00A-4CF6-A33B-7E0BA1F9FF18}" type="presParOf" srcId="{9B7E40F5-C075-438A-A82D-04FE49CFDD1F}" destId="{DC95BC3A-C74E-4FCF-8FC3-09717060F2B1}" srcOrd="0" destOrd="0" presId="urn:microsoft.com/office/officeart/2018/5/layout/IconCircleLabelList"/>
    <dgm:cxn modelId="{1FD05C47-FC6A-46F1-99B4-606A27B12BFC}" type="presParOf" srcId="{9B7E40F5-C075-438A-A82D-04FE49CFDD1F}" destId="{2E3B8D9C-D96D-4959-91E3-3B5F5A8CD311}" srcOrd="1" destOrd="0" presId="urn:microsoft.com/office/officeart/2018/5/layout/IconCircleLabelList"/>
    <dgm:cxn modelId="{D2BACAE1-0D67-4B18-A4B5-9532FD6487F3}" type="presParOf" srcId="{9B7E40F5-C075-438A-A82D-04FE49CFDD1F}" destId="{6FA2DE85-CD2B-42FD-AB84-9A29F42CECC1}" srcOrd="2" destOrd="0" presId="urn:microsoft.com/office/officeart/2018/5/layout/IconCircleLabelList"/>
    <dgm:cxn modelId="{20C7368B-8C0B-474B-88B4-8AA9031B42E4}" type="presParOf" srcId="{9B7E40F5-C075-438A-A82D-04FE49CFDD1F}" destId="{E944DC70-F36E-4703-B020-0F6E717FBB18}" srcOrd="3" destOrd="0" presId="urn:microsoft.com/office/officeart/2018/5/layout/IconCircleLabelList"/>
    <dgm:cxn modelId="{9EED34F6-2453-437B-ABE3-83CDB4513357}" type="presParOf" srcId="{1F9D22FE-9AB4-4F3D-B227-43F9350D088F}" destId="{8D4DEC23-6E7D-4227-965C-5883AF8D4AB4}" srcOrd="3" destOrd="0" presId="urn:microsoft.com/office/officeart/2018/5/layout/IconCircleLabelList"/>
    <dgm:cxn modelId="{6A767AAF-3591-4FCF-B500-3ACCE0C41C0D}" type="presParOf" srcId="{1F9D22FE-9AB4-4F3D-B227-43F9350D088F}" destId="{D5F51B92-3984-4CE0-A9FA-0B44DCEF0040}" srcOrd="4" destOrd="0" presId="urn:microsoft.com/office/officeart/2018/5/layout/IconCircleLabelList"/>
    <dgm:cxn modelId="{16924029-E574-46A7-911A-1CB48DCC0CBE}" type="presParOf" srcId="{D5F51B92-3984-4CE0-A9FA-0B44DCEF0040}" destId="{C15036EF-1CBE-4929-B34B-541638A43C21}" srcOrd="0" destOrd="0" presId="urn:microsoft.com/office/officeart/2018/5/layout/IconCircleLabelList"/>
    <dgm:cxn modelId="{02C381E8-7A8E-4E80-A5D3-651C0922141C}" type="presParOf" srcId="{D5F51B92-3984-4CE0-A9FA-0B44DCEF0040}" destId="{EC96A9B7-6C96-40D3-A11C-0ED352DE59FC}" srcOrd="1" destOrd="0" presId="urn:microsoft.com/office/officeart/2018/5/layout/IconCircleLabelList"/>
    <dgm:cxn modelId="{221640BD-9DFF-4F2C-9BF9-F8F223160550}" type="presParOf" srcId="{D5F51B92-3984-4CE0-A9FA-0B44DCEF0040}" destId="{A1FCF844-D837-4217-9A5D-168A6C18F13F}" srcOrd="2" destOrd="0" presId="urn:microsoft.com/office/officeart/2018/5/layout/IconCircleLabelList"/>
    <dgm:cxn modelId="{323B6994-9A64-4611-B232-CD654411C518}" type="presParOf" srcId="{D5F51B92-3984-4CE0-A9FA-0B44DCEF0040}" destId="{524A570A-FA50-41DD-A8CA-C323795C73FB}" srcOrd="3" destOrd="0" presId="urn:microsoft.com/office/officeart/2018/5/layout/IconCircleLabelList"/>
    <dgm:cxn modelId="{A72F6E35-8E25-481E-AA4A-24CD0D6EEB52}" type="presParOf" srcId="{1F9D22FE-9AB4-4F3D-B227-43F9350D088F}" destId="{D0211BFF-578E-4C58-8C99-A5059702BE3D}" srcOrd="5" destOrd="0" presId="urn:microsoft.com/office/officeart/2018/5/layout/IconCircleLabelList"/>
    <dgm:cxn modelId="{089A8A32-D4D3-4401-A007-C2D347DC1423}" type="presParOf" srcId="{1F9D22FE-9AB4-4F3D-B227-43F9350D088F}" destId="{4901E662-43DC-4C05-982D-7A11ABC80EFC}" srcOrd="6" destOrd="0" presId="urn:microsoft.com/office/officeart/2018/5/layout/IconCircleLabelList"/>
    <dgm:cxn modelId="{A5EDFE76-0905-41FB-9B60-6E13E35248C5}" type="presParOf" srcId="{4901E662-43DC-4C05-982D-7A11ABC80EFC}" destId="{1B28A0E0-3854-4461-94F4-2C6AA8DE49FB}" srcOrd="0" destOrd="0" presId="urn:microsoft.com/office/officeart/2018/5/layout/IconCircleLabelList"/>
    <dgm:cxn modelId="{682850FB-42AF-4F58-8906-9A925F8EAA0F}" type="presParOf" srcId="{4901E662-43DC-4C05-982D-7A11ABC80EFC}" destId="{16980889-7040-401D-8452-7FE3C68484F1}" srcOrd="1" destOrd="0" presId="urn:microsoft.com/office/officeart/2018/5/layout/IconCircleLabelList"/>
    <dgm:cxn modelId="{33A1BE04-4B62-41AD-9AA2-7496CCA4FCE3}" type="presParOf" srcId="{4901E662-43DC-4C05-982D-7A11ABC80EFC}" destId="{B4901802-B139-4A8B-A63C-B71D93637A8E}" srcOrd="2" destOrd="0" presId="urn:microsoft.com/office/officeart/2018/5/layout/IconCircleLabelList"/>
    <dgm:cxn modelId="{37A4BEE1-846F-4117-AB64-BD92CDD54615}" type="presParOf" srcId="{4901E662-43DC-4C05-982D-7A11ABC80EFC}" destId="{FB163951-C493-47AC-B2C0-4ECA9D46DE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CF316B-B1DD-4C22-8BF8-BDB321B910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97C3DB4-6408-4D0E-B85C-E3E391F52E00}">
      <dgm:prSet/>
      <dgm:spPr/>
      <dgm:t>
        <a:bodyPr/>
        <a:lstStyle/>
        <a:p>
          <a:r>
            <a:rPr lang="en-US"/>
            <a:t>🧭 Estruturais: mostram a estrutura estática (ex: classes)</a:t>
          </a:r>
        </a:p>
      </dgm:t>
    </dgm:pt>
    <dgm:pt modelId="{AFDBB2AD-C18C-4674-88EB-FCDAD249361A}" type="parTrans" cxnId="{A57817FA-CFAD-4542-A88B-9B8D9671A45D}">
      <dgm:prSet/>
      <dgm:spPr/>
      <dgm:t>
        <a:bodyPr/>
        <a:lstStyle/>
        <a:p>
          <a:endParaRPr lang="en-US"/>
        </a:p>
      </dgm:t>
    </dgm:pt>
    <dgm:pt modelId="{3D9B73E3-3CD0-4843-B0C1-95C4548C9CA0}" type="sibTrans" cxnId="{A57817FA-CFAD-4542-A88B-9B8D9671A45D}">
      <dgm:prSet/>
      <dgm:spPr/>
      <dgm:t>
        <a:bodyPr/>
        <a:lstStyle/>
        <a:p>
          <a:endParaRPr lang="en-US"/>
        </a:p>
      </dgm:t>
    </dgm:pt>
    <dgm:pt modelId="{B4641194-E716-488B-9738-37B7E85BAE49}">
      <dgm:prSet/>
      <dgm:spPr/>
      <dgm:t>
        <a:bodyPr/>
        <a:lstStyle/>
        <a:p>
          <a:r>
            <a:rPr lang="en-US"/>
            <a:t>🔄 Comportamentais: mostram a dinâmica (ex: casos de uso, sequência)</a:t>
          </a:r>
        </a:p>
      </dgm:t>
    </dgm:pt>
    <dgm:pt modelId="{2306920F-79FF-4028-A3DB-4E560C210005}" type="parTrans" cxnId="{1A60655B-3E5C-4534-AA9A-C4A2018FD9A3}">
      <dgm:prSet/>
      <dgm:spPr/>
      <dgm:t>
        <a:bodyPr/>
        <a:lstStyle/>
        <a:p>
          <a:endParaRPr lang="en-US"/>
        </a:p>
      </dgm:t>
    </dgm:pt>
    <dgm:pt modelId="{374BA9F3-139F-4353-B29B-FAE962852A3C}" type="sibTrans" cxnId="{1A60655B-3E5C-4534-AA9A-C4A2018FD9A3}">
      <dgm:prSet/>
      <dgm:spPr/>
      <dgm:t>
        <a:bodyPr/>
        <a:lstStyle/>
        <a:p>
          <a:endParaRPr lang="en-US"/>
        </a:p>
      </dgm:t>
    </dgm:pt>
    <dgm:pt modelId="{661C60B0-0560-49FC-B2E9-EA55DAEEB589}">
      <dgm:prSet/>
      <dgm:spPr/>
      <dgm:t>
        <a:bodyPr/>
        <a:lstStyle/>
        <a:p>
          <a:r>
            <a:rPr lang="en-US"/>
            <a:t>⚙️ De interação: foco em como os objetos interagem</a:t>
          </a:r>
        </a:p>
      </dgm:t>
    </dgm:pt>
    <dgm:pt modelId="{514DC666-5A38-4C5B-AB88-322899C01306}" type="parTrans" cxnId="{9C83F8A4-871B-483D-B637-9B4DFB9ED1FF}">
      <dgm:prSet/>
      <dgm:spPr/>
      <dgm:t>
        <a:bodyPr/>
        <a:lstStyle/>
        <a:p>
          <a:endParaRPr lang="en-US"/>
        </a:p>
      </dgm:t>
    </dgm:pt>
    <dgm:pt modelId="{BE332CFC-17A8-4B42-A824-FFF72CD7AA93}" type="sibTrans" cxnId="{9C83F8A4-871B-483D-B637-9B4DFB9ED1FF}">
      <dgm:prSet/>
      <dgm:spPr/>
      <dgm:t>
        <a:bodyPr/>
        <a:lstStyle/>
        <a:p>
          <a:endParaRPr lang="en-US"/>
        </a:p>
      </dgm:t>
    </dgm:pt>
    <dgm:pt modelId="{6BD8DCEA-4F80-4B0B-AC95-ECC52B3B0542}" type="pres">
      <dgm:prSet presAssocID="{0BCF316B-B1DD-4C22-8BF8-BDB321B910E4}" presName="linear" presStyleCnt="0">
        <dgm:presLayoutVars>
          <dgm:animLvl val="lvl"/>
          <dgm:resizeHandles val="exact"/>
        </dgm:presLayoutVars>
      </dgm:prSet>
      <dgm:spPr/>
    </dgm:pt>
    <dgm:pt modelId="{57964CD9-756F-4586-A6CE-E0CF150AABDA}" type="pres">
      <dgm:prSet presAssocID="{997C3DB4-6408-4D0E-B85C-E3E391F52E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3ABB50-F835-487D-A172-0DDA857FFD34}" type="pres">
      <dgm:prSet presAssocID="{3D9B73E3-3CD0-4843-B0C1-95C4548C9CA0}" presName="spacer" presStyleCnt="0"/>
      <dgm:spPr/>
    </dgm:pt>
    <dgm:pt modelId="{AE5EF494-3738-4681-83ED-7FE44424F909}" type="pres">
      <dgm:prSet presAssocID="{B4641194-E716-488B-9738-37B7E85BAE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7A9040-8FED-41AE-B917-D244069CCDFA}" type="pres">
      <dgm:prSet presAssocID="{374BA9F3-139F-4353-B29B-FAE962852A3C}" presName="spacer" presStyleCnt="0"/>
      <dgm:spPr/>
    </dgm:pt>
    <dgm:pt modelId="{185EE86B-3C43-484F-ABE7-7345EA963B74}" type="pres">
      <dgm:prSet presAssocID="{661C60B0-0560-49FC-B2E9-EA55DAEEB5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A60655B-3E5C-4534-AA9A-C4A2018FD9A3}" srcId="{0BCF316B-B1DD-4C22-8BF8-BDB321B910E4}" destId="{B4641194-E716-488B-9738-37B7E85BAE49}" srcOrd="1" destOrd="0" parTransId="{2306920F-79FF-4028-A3DB-4E560C210005}" sibTransId="{374BA9F3-139F-4353-B29B-FAE962852A3C}"/>
    <dgm:cxn modelId="{DF573F5E-9AD0-49F5-8992-AE57E0B93941}" type="presOf" srcId="{B4641194-E716-488B-9738-37B7E85BAE49}" destId="{AE5EF494-3738-4681-83ED-7FE44424F909}" srcOrd="0" destOrd="0" presId="urn:microsoft.com/office/officeart/2005/8/layout/vList2"/>
    <dgm:cxn modelId="{5308F761-6DE8-468A-8D96-433D57BC2E11}" type="presOf" srcId="{0BCF316B-B1DD-4C22-8BF8-BDB321B910E4}" destId="{6BD8DCEA-4F80-4B0B-AC95-ECC52B3B0542}" srcOrd="0" destOrd="0" presId="urn:microsoft.com/office/officeart/2005/8/layout/vList2"/>
    <dgm:cxn modelId="{6827A848-3701-498F-A562-025AE1C5D2C4}" type="presOf" srcId="{661C60B0-0560-49FC-B2E9-EA55DAEEB589}" destId="{185EE86B-3C43-484F-ABE7-7345EA963B74}" srcOrd="0" destOrd="0" presId="urn:microsoft.com/office/officeart/2005/8/layout/vList2"/>
    <dgm:cxn modelId="{9AE09877-E875-46DB-91B1-5FC818729AB8}" type="presOf" srcId="{997C3DB4-6408-4D0E-B85C-E3E391F52E00}" destId="{57964CD9-756F-4586-A6CE-E0CF150AABDA}" srcOrd="0" destOrd="0" presId="urn:microsoft.com/office/officeart/2005/8/layout/vList2"/>
    <dgm:cxn modelId="{9C83F8A4-871B-483D-B637-9B4DFB9ED1FF}" srcId="{0BCF316B-B1DD-4C22-8BF8-BDB321B910E4}" destId="{661C60B0-0560-49FC-B2E9-EA55DAEEB589}" srcOrd="2" destOrd="0" parTransId="{514DC666-5A38-4C5B-AB88-322899C01306}" sibTransId="{BE332CFC-17A8-4B42-A824-FFF72CD7AA93}"/>
    <dgm:cxn modelId="{A57817FA-CFAD-4542-A88B-9B8D9671A45D}" srcId="{0BCF316B-B1DD-4C22-8BF8-BDB321B910E4}" destId="{997C3DB4-6408-4D0E-B85C-E3E391F52E00}" srcOrd="0" destOrd="0" parTransId="{AFDBB2AD-C18C-4674-88EB-FCDAD249361A}" sibTransId="{3D9B73E3-3CD0-4843-B0C1-95C4548C9CA0}"/>
    <dgm:cxn modelId="{1DDF4129-2A53-4D32-9044-CAF83E8E82C9}" type="presParOf" srcId="{6BD8DCEA-4F80-4B0B-AC95-ECC52B3B0542}" destId="{57964CD9-756F-4586-A6CE-E0CF150AABDA}" srcOrd="0" destOrd="0" presId="urn:microsoft.com/office/officeart/2005/8/layout/vList2"/>
    <dgm:cxn modelId="{ECCC52FA-22D0-4A9F-83A7-D20C097DB26A}" type="presParOf" srcId="{6BD8DCEA-4F80-4B0B-AC95-ECC52B3B0542}" destId="{DE3ABB50-F835-487D-A172-0DDA857FFD34}" srcOrd="1" destOrd="0" presId="urn:microsoft.com/office/officeart/2005/8/layout/vList2"/>
    <dgm:cxn modelId="{CA8869AE-36D2-4A58-970B-6AD987350202}" type="presParOf" srcId="{6BD8DCEA-4F80-4B0B-AC95-ECC52B3B0542}" destId="{AE5EF494-3738-4681-83ED-7FE44424F909}" srcOrd="2" destOrd="0" presId="urn:microsoft.com/office/officeart/2005/8/layout/vList2"/>
    <dgm:cxn modelId="{690FE101-7E0D-4427-B837-89141AA9256A}" type="presParOf" srcId="{6BD8DCEA-4F80-4B0B-AC95-ECC52B3B0542}" destId="{3D7A9040-8FED-41AE-B917-D244069CCDFA}" srcOrd="3" destOrd="0" presId="urn:microsoft.com/office/officeart/2005/8/layout/vList2"/>
    <dgm:cxn modelId="{4FE97EA0-481B-4093-891A-352D48AF1300}" type="presParOf" srcId="{6BD8DCEA-4F80-4B0B-AC95-ECC52B3B0542}" destId="{185EE86B-3C43-484F-ABE7-7345EA963B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3D2877-6E7D-42AB-80F6-4123F166329F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2137172-9BF9-4A63-ABCB-391A05F5B50D}">
      <dgm:prSet/>
      <dgm:spPr/>
      <dgm:t>
        <a:bodyPr/>
        <a:lstStyle/>
        <a:p>
          <a:r>
            <a:rPr lang="en-US"/>
            <a:t>Objetivo: Mostrar funcionalidades do sistema do ponto de vista do usuário.</a:t>
          </a:r>
        </a:p>
      </dgm:t>
    </dgm:pt>
    <dgm:pt modelId="{57C0F161-EC16-47FE-B9E4-B34E28C95D71}" type="parTrans" cxnId="{618404A4-53C0-4081-9A10-9E9F3BF38769}">
      <dgm:prSet/>
      <dgm:spPr/>
      <dgm:t>
        <a:bodyPr/>
        <a:lstStyle/>
        <a:p>
          <a:endParaRPr lang="en-US"/>
        </a:p>
      </dgm:t>
    </dgm:pt>
    <dgm:pt modelId="{FDDF7F50-2AFB-4739-B1D5-7E46D7851709}" type="sibTrans" cxnId="{618404A4-53C0-4081-9A10-9E9F3BF38769}">
      <dgm:prSet/>
      <dgm:spPr/>
      <dgm:t>
        <a:bodyPr/>
        <a:lstStyle/>
        <a:p>
          <a:endParaRPr lang="en-US"/>
        </a:p>
      </dgm:t>
    </dgm:pt>
    <dgm:pt modelId="{6DF404F9-DC58-4A4D-A141-B3DF054EF8B9}">
      <dgm:prSet/>
      <dgm:spPr/>
      <dgm:t>
        <a:bodyPr/>
        <a:lstStyle/>
        <a:p>
          <a:r>
            <a:rPr lang="en-US"/>
            <a:t>Exemplo: Sistema de Biblioteca</a:t>
          </a:r>
        </a:p>
      </dgm:t>
    </dgm:pt>
    <dgm:pt modelId="{E19C00D8-913B-41E1-B658-618B9180B784}" type="parTrans" cxnId="{5238763F-245F-4110-98E0-F84527ACD97C}">
      <dgm:prSet/>
      <dgm:spPr/>
      <dgm:t>
        <a:bodyPr/>
        <a:lstStyle/>
        <a:p>
          <a:endParaRPr lang="en-US"/>
        </a:p>
      </dgm:t>
    </dgm:pt>
    <dgm:pt modelId="{35C06E18-F8B7-4BBD-B317-59CECB82BFBF}" type="sibTrans" cxnId="{5238763F-245F-4110-98E0-F84527ACD97C}">
      <dgm:prSet/>
      <dgm:spPr/>
      <dgm:t>
        <a:bodyPr/>
        <a:lstStyle/>
        <a:p>
          <a:endParaRPr lang="en-US"/>
        </a:p>
      </dgm:t>
    </dgm:pt>
    <dgm:pt modelId="{02526268-0020-4B08-9DA2-AF213DC77E36}">
      <dgm:prSet/>
      <dgm:spPr/>
      <dgm:t>
        <a:bodyPr/>
        <a:lstStyle/>
        <a:p>
          <a:r>
            <a:rPr lang="en-US"/>
            <a:t>- Atores: Usuário, Bibliotecário</a:t>
          </a:r>
        </a:p>
      </dgm:t>
    </dgm:pt>
    <dgm:pt modelId="{FBA6C3C1-973C-4FC3-A5C9-9E628F80B866}" type="parTrans" cxnId="{A927C5C9-5DA2-4AE8-AECF-A49B09DF7523}">
      <dgm:prSet/>
      <dgm:spPr/>
      <dgm:t>
        <a:bodyPr/>
        <a:lstStyle/>
        <a:p>
          <a:endParaRPr lang="en-US"/>
        </a:p>
      </dgm:t>
    </dgm:pt>
    <dgm:pt modelId="{F3F5E93B-6E89-46A4-A316-D04EAB1BB284}" type="sibTrans" cxnId="{A927C5C9-5DA2-4AE8-AECF-A49B09DF7523}">
      <dgm:prSet/>
      <dgm:spPr/>
      <dgm:t>
        <a:bodyPr/>
        <a:lstStyle/>
        <a:p>
          <a:endParaRPr lang="en-US"/>
        </a:p>
      </dgm:t>
    </dgm:pt>
    <dgm:pt modelId="{5413FA67-AC09-4846-93B7-7F6EC4F3799C}">
      <dgm:prSet/>
      <dgm:spPr/>
      <dgm:t>
        <a:bodyPr/>
        <a:lstStyle/>
        <a:p>
          <a:r>
            <a:rPr lang="en-US"/>
            <a:t>- Casos: Emprestar Livro, Devolver Livro</a:t>
          </a:r>
        </a:p>
      </dgm:t>
    </dgm:pt>
    <dgm:pt modelId="{3CA89B1B-BF8D-4544-8CE8-00582AF43889}" type="parTrans" cxnId="{A500EFFB-CC7E-4006-A98B-61E09FF57C97}">
      <dgm:prSet/>
      <dgm:spPr/>
      <dgm:t>
        <a:bodyPr/>
        <a:lstStyle/>
        <a:p>
          <a:endParaRPr lang="en-US"/>
        </a:p>
      </dgm:t>
    </dgm:pt>
    <dgm:pt modelId="{41827D4D-8B27-4D66-83BF-8ABBA788C18C}" type="sibTrans" cxnId="{A500EFFB-CC7E-4006-A98B-61E09FF57C97}">
      <dgm:prSet/>
      <dgm:spPr/>
      <dgm:t>
        <a:bodyPr/>
        <a:lstStyle/>
        <a:p>
          <a:endParaRPr lang="en-US"/>
        </a:p>
      </dgm:t>
    </dgm:pt>
    <dgm:pt modelId="{920B958E-7434-4F6A-8035-DE4CDDC127A7}" type="pres">
      <dgm:prSet presAssocID="{E23D2877-6E7D-42AB-80F6-4123F166329F}" presName="vert0" presStyleCnt="0">
        <dgm:presLayoutVars>
          <dgm:dir/>
          <dgm:animOne val="branch"/>
          <dgm:animLvl val="lvl"/>
        </dgm:presLayoutVars>
      </dgm:prSet>
      <dgm:spPr/>
    </dgm:pt>
    <dgm:pt modelId="{6EFFD373-3D64-4FB0-8E3F-ECA741DDA296}" type="pres">
      <dgm:prSet presAssocID="{02137172-9BF9-4A63-ABCB-391A05F5B50D}" presName="thickLine" presStyleLbl="alignNode1" presStyleIdx="0" presStyleCnt="4"/>
      <dgm:spPr/>
    </dgm:pt>
    <dgm:pt modelId="{0A427378-FC74-47DF-B158-8BABBE750BFA}" type="pres">
      <dgm:prSet presAssocID="{02137172-9BF9-4A63-ABCB-391A05F5B50D}" presName="horz1" presStyleCnt="0"/>
      <dgm:spPr/>
    </dgm:pt>
    <dgm:pt modelId="{2859FA51-5A96-4DBE-BCF8-A995D1FB73A4}" type="pres">
      <dgm:prSet presAssocID="{02137172-9BF9-4A63-ABCB-391A05F5B50D}" presName="tx1" presStyleLbl="revTx" presStyleIdx="0" presStyleCnt="4"/>
      <dgm:spPr/>
    </dgm:pt>
    <dgm:pt modelId="{DF22C6AC-05F4-4AF1-A98D-1DFF064E3C0D}" type="pres">
      <dgm:prSet presAssocID="{02137172-9BF9-4A63-ABCB-391A05F5B50D}" presName="vert1" presStyleCnt="0"/>
      <dgm:spPr/>
    </dgm:pt>
    <dgm:pt modelId="{6BEBECD7-69AC-40B5-A6ED-F2E547FDE7EE}" type="pres">
      <dgm:prSet presAssocID="{6DF404F9-DC58-4A4D-A141-B3DF054EF8B9}" presName="thickLine" presStyleLbl="alignNode1" presStyleIdx="1" presStyleCnt="4"/>
      <dgm:spPr/>
    </dgm:pt>
    <dgm:pt modelId="{C4C75F86-3BDA-4B1B-9E96-834E58273063}" type="pres">
      <dgm:prSet presAssocID="{6DF404F9-DC58-4A4D-A141-B3DF054EF8B9}" presName="horz1" presStyleCnt="0"/>
      <dgm:spPr/>
    </dgm:pt>
    <dgm:pt modelId="{2015D265-785C-47A0-8C4A-850D3F3852BE}" type="pres">
      <dgm:prSet presAssocID="{6DF404F9-DC58-4A4D-A141-B3DF054EF8B9}" presName="tx1" presStyleLbl="revTx" presStyleIdx="1" presStyleCnt="4"/>
      <dgm:spPr/>
    </dgm:pt>
    <dgm:pt modelId="{540C90B8-85E3-46AE-87B3-F4C9C28717A3}" type="pres">
      <dgm:prSet presAssocID="{6DF404F9-DC58-4A4D-A141-B3DF054EF8B9}" presName="vert1" presStyleCnt="0"/>
      <dgm:spPr/>
    </dgm:pt>
    <dgm:pt modelId="{C2DB6B03-A746-4D0A-8934-56B0895AC45C}" type="pres">
      <dgm:prSet presAssocID="{02526268-0020-4B08-9DA2-AF213DC77E36}" presName="thickLine" presStyleLbl="alignNode1" presStyleIdx="2" presStyleCnt="4"/>
      <dgm:spPr/>
    </dgm:pt>
    <dgm:pt modelId="{E753B628-C36A-49B7-BE23-6463FA0E5BE7}" type="pres">
      <dgm:prSet presAssocID="{02526268-0020-4B08-9DA2-AF213DC77E36}" presName="horz1" presStyleCnt="0"/>
      <dgm:spPr/>
    </dgm:pt>
    <dgm:pt modelId="{CE10A99B-C7F3-41C5-9964-463D07D8DA5D}" type="pres">
      <dgm:prSet presAssocID="{02526268-0020-4B08-9DA2-AF213DC77E36}" presName="tx1" presStyleLbl="revTx" presStyleIdx="2" presStyleCnt="4"/>
      <dgm:spPr/>
    </dgm:pt>
    <dgm:pt modelId="{4E905E7E-6F4D-428E-9FBF-2B45C99911D6}" type="pres">
      <dgm:prSet presAssocID="{02526268-0020-4B08-9DA2-AF213DC77E36}" presName="vert1" presStyleCnt="0"/>
      <dgm:spPr/>
    </dgm:pt>
    <dgm:pt modelId="{93C28CAD-9359-47D6-8F17-E427E49708A9}" type="pres">
      <dgm:prSet presAssocID="{5413FA67-AC09-4846-93B7-7F6EC4F3799C}" presName="thickLine" presStyleLbl="alignNode1" presStyleIdx="3" presStyleCnt="4"/>
      <dgm:spPr/>
    </dgm:pt>
    <dgm:pt modelId="{B23F8891-AB7D-4D2C-A71F-D5B9D9DC3619}" type="pres">
      <dgm:prSet presAssocID="{5413FA67-AC09-4846-93B7-7F6EC4F3799C}" presName="horz1" presStyleCnt="0"/>
      <dgm:spPr/>
    </dgm:pt>
    <dgm:pt modelId="{BFB1E897-96C5-4CE8-AE83-D3E03414BD42}" type="pres">
      <dgm:prSet presAssocID="{5413FA67-AC09-4846-93B7-7F6EC4F3799C}" presName="tx1" presStyleLbl="revTx" presStyleIdx="3" presStyleCnt="4"/>
      <dgm:spPr/>
    </dgm:pt>
    <dgm:pt modelId="{8242913B-2268-4858-A8F0-D039C7FAFAEB}" type="pres">
      <dgm:prSet presAssocID="{5413FA67-AC09-4846-93B7-7F6EC4F3799C}" presName="vert1" presStyleCnt="0"/>
      <dgm:spPr/>
    </dgm:pt>
  </dgm:ptLst>
  <dgm:cxnLst>
    <dgm:cxn modelId="{488E102B-1859-494B-A1F4-C1B5AB816E38}" type="presOf" srcId="{02526268-0020-4B08-9DA2-AF213DC77E36}" destId="{CE10A99B-C7F3-41C5-9964-463D07D8DA5D}" srcOrd="0" destOrd="0" presId="urn:microsoft.com/office/officeart/2008/layout/LinedList"/>
    <dgm:cxn modelId="{5238763F-245F-4110-98E0-F84527ACD97C}" srcId="{E23D2877-6E7D-42AB-80F6-4123F166329F}" destId="{6DF404F9-DC58-4A4D-A141-B3DF054EF8B9}" srcOrd="1" destOrd="0" parTransId="{E19C00D8-913B-41E1-B658-618B9180B784}" sibTransId="{35C06E18-F8B7-4BBD-B317-59CECB82BFBF}"/>
    <dgm:cxn modelId="{A0E7375E-1950-4CBD-B7CF-377282701355}" type="presOf" srcId="{6DF404F9-DC58-4A4D-A141-B3DF054EF8B9}" destId="{2015D265-785C-47A0-8C4A-850D3F3852BE}" srcOrd="0" destOrd="0" presId="urn:microsoft.com/office/officeart/2008/layout/LinedList"/>
    <dgm:cxn modelId="{FDDD239D-4523-44A2-AFB1-1A2D6FF76FD6}" type="presOf" srcId="{E23D2877-6E7D-42AB-80F6-4123F166329F}" destId="{920B958E-7434-4F6A-8035-DE4CDDC127A7}" srcOrd="0" destOrd="0" presId="urn:microsoft.com/office/officeart/2008/layout/LinedList"/>
    <dgm:cxn modelId="{23A728A0-9D8E-45FA-9B34-896C85492E08}" type="presOf" srcId="{02137172-9BF9-4A63-ABCB-391A05F5B50D}" destId="{2859FA51-5A96-4DBE-BCF8-A995D1FB73A4}" srcOrd="0" destOrd="0" presId="urn:microsoft.com/office/officeart/2008/layout/LinedList"/>
    <dgm:cxn modelId="{618404A4-53C0-4081-9A10-9E9F3BF38769}" srcId="{E23D2877-6E7D-42AB-80F6-4123F166329F}" destId="{02137172-9BF9-4A63-ABCB-391A05F5B50D}" srcOrd="0" destOrd="0" parTransId="{57C0F161-EC16-47FE-B9E4-B34E28C95D71}" sibTransId="{FDDF7F50-2AFB-4739-B1D5-7E46D7851709}"/>
    <dgm:cxn modelId="{2CEC1BBF-CE89-409C-8F55-9154538346B0}" type="presOf" srcId="{5413FA67-AC09-4846-93B7-7F6EC4F3799C}" destId="{BFB1E897-96C5-4CE8-AE83-D3E03414BD42}" srcOrd="0" destOrd="0" presId="urn:microsoft.com/office/officeart/2008/layout/LinedList"/>
    <dgm:cxn modelId="{A927C5C9-5DA2-4AE8-AECF-A49B09DF7523}" srcId="{E23D2877-6E7D-42AB-80F6-4123F166329F}" destId="{02526268-0020-4B08-9DA2-AF213DC77E36}" srcOrd="2" destOrd="0" parTransId="{FBA6C3C1-973C-4FC3-A5C9-9E628F80B866}" sibTransId="{F3F5E93B-6E89-46A4-A316-D04EAB1BB284}"/>
    <dgm:cxn modelId="{A500EFFB-CC7E-4006-A98B-61E09FF57C97}" srcId="{E23D2877-6E7D-42AB-80F6-4123F166329F}" destId="{5413FA67-AC09-4846-93B7-7F6EC4F3799C}" srcOrd="3" destOrd="0" parTransId="{3CA89B1B-BF8D-4544-8CE8-00582AF43889}" sibTransId="{41827D4D-8B27-4D66-83BF-8ABBA788C18C}"/>
    <dgm:cxn modelId="{09A0BA5C-9F0B-4931-B274-E90FF89454C3}" type="presParOf" srcId="{920B958E-7434-4F6A-8035-DE4CDDC127A7}" destId="{6EFFD373-3D64-4FB0-8E3F-ECA741DDA296}" srcOrd="0" destOrd="0" presId="urn:microsoft.com/office/officeart/2008/layout/LinedList"/>
    <dgm:cxn modelId="{E1FD7E82-38A5-4B1E-9F90-4224F613DEBF}" type="presParOf" srcId="{920B958E-7434-4F6A-8035-DE4CDDC127A7}" destId="{0A427378-FC74-47DF-B158-8BABBE750BFA}" srcOrd="1" destOrd="0" presId="urn:microsoft.com/office/officeart/2008/layout/LinedList"/>
    <dgm:cxn modelId="{99257FC7-8118-4D9D-AD51-791FCF78460C}" type="presParOf" srcId="{0A427378-FC74-47DF-B158-8BABBE750BFA}" destId="{2859FA51-5A96-4DBE-BCF8-A995D1FB73A4}" srcOrd="0" destOrd="0" presId="urn:microsoft.com/office/officeart/2008/layout/LinedList"/>
    <dgm:cxn modelId="{9F25E2E1-661E-4744-98BB-8C4222486101}" type="presParOf" srcId="{0A427378-FC74-47DF-B158-8BABBE750BFA}" destId="{DF22C6AC-05F4-4AF1-A98D-1DFF064E3C0D}" srcOrd="1" destOrd="0" presId="urn:microsoft.com/office/officeart/2008/layout/LinedList"/>
    <dgm:cxn modelId="{BBDB4625-4E8A-4527-AE67-F5BC8DD0D816}" type="presParOf" srcId="{920B958E-7434-4F6A-8035-DE4CDDC127A7}" destId="{6BEBECD7-69AC-40B5-A6ED-F2E547FDE7EE}" srcOrd="2" destOrd="0" presId="urn:microsoft.com/office/officeart/2008/layout/LinedList"/>
    <dgm:cxn modelId="{E68122F9-E2AA-42EA-9D56-D55F3696E74E}" type="presParOf" srcId="{920B958E-7434-4F6A-8035-DE4CDDC127A7}" destId="{C4C75F86-3BDA-4B1B-9E96-834E58273063}" srcOrd="3" destOrd="0" presId="urn:microsoft.com/office/officeart/2008/layout/LinedList"/>
    <dgm:cxn modelId="{6C161C30-E719-4D0E-9884-88B8D38A3AFD}" type="presParOf" srcId="{C4C75F86-3BDA-4B1B-9E96-834E58273063}" destId="{2015D265-785C-47A0-8C4A-850D3F3852BE}" srcOrd="0" destOrd="0" presId="urn:microsoft.com/office/officeart/2008/layout/LinedList"/>
    <dgm:cxn modelId="{F6093FD0-829B-46A3-B8E0-B655CAF57D19}" type="presParOf" srcId="{C4C75F86-3BDA-4B1B-9E96-834E58273063}" destId="{540C90B8-85E3-46AE-87B3-F4C9C28717A3}" srcOrd="1" destOrd="0" presId="urn:microsoft.com/office/officeart/2008/layout/LinedList"/>
    <dgm:cxn modelId="{555EB2CE-02D8-404E-949E-9BB35081D3E3}" type="presParOf" srcId="{920B958E-7434-4F6A-8035-DE4CDDC127A7}" destId="{C2DB6B03-A746-4D0A-8934-56B0895AC45C}" srcOrd="4" destOrd="0" presId="urn:microsoft.com/office/officeart/2008/layout/LinedList"/>
    <dgm:cxn modelId="{10DA8587-AEF9-4881-9048-3AC12ADB1709}" type="presParOf" srcId="{920B958E-7434-4F6A-8035-DE4CDDC127A7}" destId="{E753B628-C36A-49B7-BE23-6463FA0E5BE7}" srcOrd="5" destOrd="0" presId="urn:microsoft.com/office/officeart/2008/layout/LinedList"/>
    <dgm:cxn modelId="{B88268CA-4DA9-4C56-B9CB-6B703C9EF47B}" type="presParOf" srcId="{E753B628-C36A-49B7-BE23-6463FA0E5BE7}" destId="{CE10A99B-C7F3-41C5-9964-463D07D8DA5D}" srcOrd="0" destOrd="0" presId="urn:microsoft.com/office/officeart/2008/layout/LinedList"/>
    <dgm:cxn modelId="{D9195FF0-AF7E-40F6-9609-3FE6079D49FA}" type="presParOf" srcId="{E753B628-C36A-49B7-BE23-6463FA0E5BE7}" destId="{4E905E7E-6F4D-428E-9FBF-2B45C99911D6}" srcOrd="1" destOrd="0" presId="urn:microsoft.com/office/officeart/2008/layout/LinedList"/>
    <dgm:cxn modelId="{28CFDAD9-1FBF-4BD8-8DD3-6E6BD47A5E35}" type="presParOf" srcId="{920B958E-7434-4F6A-8035-DE4CDDC127A7}" destId="{93C28CAD-9359-47D6-8F17-E427E49708A9}" srcOrd="6" destOrd="0" presId="urn:microsoft.com/office/officeart/2008/layout/LinedList"/>
    <dgm:cxn modelId="{53A62EE6-6F00-45CD-A994-14B57808F956}" type="presParOf" srcId="{920B958E-7434-4F6A-8035-DE4CDDC127A7}" destId="{B23F8891-AB7D-4D2C-A71F-D5B9D9DC3619}" srcOrd="7" destOrd="0" presId="urn:microsoft.com/office/officeart/2008/layout/LinedList"/>
    <dgm:cxn modelId="{D2602F9A-F1DB-4070-8481-5BAE3847A5B6}" type="presParOf" srcId="{B23F8891-AB7D-4D2C-A71F-D5B9D9DC3619}" destId="{BFB1E897-96C5-4CE8-AE83-D3E03414BD42}" srcOrd="0" destOrd="0" presId="urn:microsoft.com/office/officeart/2008/layout/LinedList"/>
    <dgm:cxn modelId="{0FFCEDD6-2887-4F89-90E5-03CFC45BD39D}" type="presParOf" srcId="{B23F8891-AB7D-4D2C-A71F-D5B9D9DC3619}" destId="{8242913B-2268-4858-A8F0-D039C7FAFA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29843F-ED77-4C8F-81FB-3A691C3617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F8D91CF-EED3-4A43-ACC5-B8E6C0FDEF37}">
      <dgm:prSet/>
      <dgm:spPr/>
      <dgm:t>
        <a:bodyPr/>
        <a:lstStyle/>
        <a:p>
          <a:r>
            <a:rPr lang="en-US"/>
            <a:t>✅ O que é UML</a:t>
          </a:r>
        </a:p>
      </dgm:t>
    </dgm:pt>
    <dgm:pt modelId="{6D582C5B-8B01-45B7-9620-87CA8BFEC1DD}" type="parTrans" cxnId="{14F6C109-FBE3-456A-8EF0-89C219E5237B}">
      <dgm:prSet/>
      <dgm:spPr/>
      <dgm:t>
        <a:bodyPr/>
        <a:lstStyle/>
        <a:p>
          <a:endParaRPr lang="en-US"/>
        </a:p>
      </dgm:t>
    </dgm:pt>
    <dgm:pt modelId="{7EA983C3-9EA2-4218-B3B4-52EFEA66AAF6}" type="sibTrans" cxnId="{14F6C109-FBE3-456A-8EF0-89C219E5237B}">
      <dgm:prSet/>
      <dgm:spPr/>
      <dgm:t>
        <a:bodyPr/>
        <a:lstStyle/>
        <a:p>
          <a:endParaRPr lang="en-US"/>
        </a:p>
      </dgm:t>
    </dgm:pt>
    <dgm:pt modelId="{3817F8AF-AE70-43A8-ADD1-A2DD673FD6D7}">
      <dgm:prSet/>
      <dgm:spPr/>
      <dgm:t>
        <a:bodyPr/>
        <a:lstStyle/>
        <a:p>
          <a:r>
            <a:rPr lang="en-US"/>
            <a:t>✅ Por que usar UML</a:t>
          </a:r>
        </a:p>
      </dgm:t>
    </dgm:pt>
    <dgm:pt modelId="{10F50FB2-2441-4047-9920-B38BDBBB1245}" type="parTrans" cxnId="{F4455700-B5D1-43B4-9B4C-8396F5BE8E50}">
      <dgm:prSet/>
      <dgm:spPr/>
      <dgm:t>
        <a:bodyPr/>
        <a:lstStyle/>
        <a:p>
          <a:endParaRPr lang="en-US"/>
        </a:p>
      </dgm:t>
    </dgm:pt>
    <dgm:pt modelId="{CBBB8C1C-E1A2-4CEF-B235-FD68E994A18F}" type="sibTrans" cxnId="{F4455700-B5D1-43B4-9B4C-8396F5BE8E50}">
      <dgm:prSet/>
      <dgm:spPr/>
      <dgm:t>
        <a:bodyPr/>
        <a:lstStyle/>
        <a:p>
          <a:endParaRPr lang="en-US"/>
        </a:p>
      </dgm:t>
    </dgm:pt>
    <dgm:pt modelId="{561A944C-FB58-4920-9D12-DF8953C474E4}">
      <dgm:prSet/>
      <dgm:spPr/>
      <dgm:t>
        <a:bodyPr/>
        <a:lstStyle/>
        <a:p>
          <a:r>
            <a:rPr lang="en-US"/>
            <a:t>✅ Principais tipos de diagramas</a:t>
          </a:r>
        </a:p>
      </dgm:t>
    </dgm:pt>
    <dgm:pt modelId="{394CD470-46D2-4E5E-82A7-9BA75BFA2ADF}" type="parTrans" cxnId="{2326A9D3-DCB0-45F5-ACBE-8BBD56F74FD6}">
      <dgm:prSet/>
      <dgm:spPr/>
      <dgm:t>
        <a:bodyPr/>
        <a:lstStyle/>
        <a:p>
          <a:endParaRPr lang="en-US"/>
        </a:p>
      </dgm:t>
    </dgm:pt>
    <dgm:pt modelId="{E23F17E1-1E3B-4D24-8879-02AB9080964E}" type="sibTrans" cxnId="{2326A9D3-DCB0-45F5-ACBE-8BBD56F74FD6}">
      <dgm:prSet/>
      <dgm:spPr/>
      <dgm:t>
        <a:bodyPr/>
        <a:lstStyle/>
        <a:p>
          <a:endParaRPr lang="en-US"/>
        </a:p>
      </dgm:t>
    </dgm:pt>
    <dgm:pt modelId="{575D4458-360F-45D9-9C7D-A74E557AC8D2}">
      <dgm:prSet/>
      <dgm:spPr/>
      <dgm:t>
        <a:bodyPr/>
        <a:lstStyle/>
        <a:p>
          <a:r>
            <a:rPr lang="en-US"/>
            <a:t>✅ Exemplos de Casos de Uso, Classes e Sequência</a:t>
          </a:r>
        </a:p>
      </dgm:t>
    </dgm:pt>
    <dgm:pt modelId="{46103155-857F-4997-8A20-D3CE3730F120}" type="parTrans" cxnId="{16CBD1F7-81F2-4B04-AACC-B588449E9CF3}">
      <dgm:prSet/>
      <dgm:spPr/>
      <dgm:t>
        <a:bodyPr/>
        <a:lstStyle/>
        <a:p>
          <a:endParaRPr lang="en-US"/>
        </a:p>
      </dgm:t>
    </dgm:pt>
    <dgm:pt modelId="{C8800CCA-9326-45FA-BFCB-DC24734892A0}" type="sibTrans" cxnId="{16CBD1F7-81F2-4B04-AACC-B588449E9CF3}">
      <dgm:prSet/>
      <dgm:spPr/>
      <dgm:t>
        <a:bodyPr/>
        <a:lstStyle/>
        <a:p>
          <a:endParaRPr lang="en-US"/>
        </a:p>
      </dgm:t>
    </dgm:pt>
    <dgm:pt modelId="{FE365069-3818-4558-BCCF-17267C4DE82C}" type="pres">
      <dgm:prSet presAssocID="{A429843F-ED77-4C8F-81FB-3A691C361734}" presName="linear" presStyleCnt="0">
        <dgm:presLayoutVars>
          <dgm:animLvl val="lvl"/>
          <dgm:resizeHandles val="exact"/>
        </dgm:presLayoutVars>
      </dgm:prSet>
      <dgm:spPr/>
    </dgm:pt>
    <dgm:pt modelId="{1D4C94C3-D9BB-4CEA-B2D9-5BA4E3198911}" type="pres">
      <dgm:prSet presAssocID="{BF8D91CF-EED3-4A43-ACC5-B8E6C0FDEF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E817AF-5FB8-4D8E-AC77-0EF11B35396B}" type="pres">
      <dgm:prSet presAssocID="{7EA983C3-9EA2-4218-B3B4-52EFEA66AAF6}" presName="spacer" presStyleCnt="0"/>
      <dgm:spPr/>
    </dgm:pt>
    <dgm:pt modelId="{429E3122-39A5-4C76-9931-D0ECF9AC1494}" type="pres">
      <dgm:prSet presAssocID="{3817F8AF-AE70-43A8-ADD1-A2DD673FD6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2F7B61-4B4C-401E-8348-F9DD01EA95C6}" type="pres">
      <dgm:prSet presAssocID="{CBBB8C1C-E1A2-4CEF-B235-FD68E994A18F}" presName="spacer" presStyleCnt="0"/>
      <dgm:spPr/>
    </dgm:pt>
    <dgm:pt modelId="{D20F9918-D7E4-435F-82CF-4B0B61B24346}" type="pres">
      <dgm:prSet presAssocID="{561A944C-FB58-4920-9D12-DF8953C474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F18B59-41FF-4796-A92F-F1490A7F4560}" type="pres">
      <dgm:prSet presAssocID="{E23F17E1-1E3B-4D24-8879-02AB9080964E}" presName="spacer" presStyleCnt="0"/>
      <dgm:spPr/>
    </dgm:pt>
    <dgm:pt modelId="{300329A0-E90C-4274-913E-BAFA16BB93EF}" type="pres">
      <dgm:prSet presAssocID="{575D4458-360F-45D9-9C7D-A74E557AC8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455700-B5D1-43B4-9B4C-8396F5BE8E50}" srcId="{A429843F-ED77-4C8F-81FB-3A691C361734}" destId="{3817F8AF-AE70-43A8-ADD1-A2DD673FD6D7}" srcOrd="1" destOrd="0" parTransId="{10F50FB2-2441-4047-9920-B38BDBBB1245}" sibTransId="{CBBB8C1C-E1A2-4CEF-B235-FD68E994A18F}"/>
    <dgm:cxn modelId="{14F6C109-FBE3-456A-8EF0-89C219E5237B}" srcId="{A429843F-ED77-4C8F-81FB-3A691C361734}" destId="{BF8D91CF-EED3-4A43-ACC5-B8E6C0FDEF37}" srcOrd="0" destOrd="0" parTransId="{6D582C5B-8B01-45B7-9620-87CA8BFEC1DD}" sibTransId="{7EA983C3-9EA2-4218-B3B4-52EFEA66AAF6}"/>
    <dgm:cxn modelId="{037B855C-2ACB-47F3-827B-BBBFB53C05E3}" type="presOf" srcId="{3817F8AF-AE70-43A8-ADD1-A2DD673FD6D7}" destId="{429E3122-39A5-4C76-9931-D0ECF9AC1494}" srcOrd="0" destOrd="0" presId="urn:microsoft.com/office/officeart/2005/8/layout/vList2"/>
    <dgm:cxn modelId="{2326A9D3-DCB0-45F5-ACBE-8BBD56F74FD6}" srcId="{A429843F-ED77-4C8F-81FB-3A691C361734}" destId="{561A944C-FB58-4920-9D12-DF8953C474E4}" srcOrd="2" destOrd="0" parTransId="{394CD470-46D2-4E5E-82A7-9BA75BFA2ADF}" sibTransId="{E23F17E1-1E3B-4D24-8879-02AB9080964E}"/>
    <dgm:cxn modelId="{034F2BDE-049D-4EBD-8CBE-EA545E8A798D}" type="presOf" srcId="{BF8D91CF-EED3-4A43-ACC5-B8E6C0FDEF37}" destId="{1D4C94C3-D9BB-4CEA-B2D9-5BA4E3198911}" srcOrd="0" destOrd="0" presId="urn:microsoft.com/office/officeart/2005/8/layout/vList2"/>
    <dgm:cxn modelId="{9A67B2E5-454A-4283-B01A-EBF10A332787}" type="presOf" srcId="{561A944C-FB58-4920-9D12-DF8953C474E4}" destId="{D20F9918-D7E4-435F-82CF-4B0B61B24346}" srcOrd="0" destOrd="0" presId="urn:microsoft.com/office/officeart/2005/8/layout/vList2"/>
    <dgm:cxn modelId="{151A25F7-8982-4AC5-AAA7-0D990BADB0BF}" type="presOf" srcId="{575D4458-360F-45D9-9C7D-A74E557AC8D2}" destId="{300329A0-E90C-4274-913E-BAFA16BB93EF}" srcOrd="0" destOrd="0" presId="urn:microsoft.com/office/officeart/2005/8/layout/vList2"/>
    <dgm:cxn modelId="{16CBD1F7-81F2-4B04-AACC-B588449E9CF3}" srcId="{A429843F-ED77-4C8F-81FB-3A691C361734}" destId="{575D4458-360F-45D9-9C7D-A74E557AC8D2}" srcOrd="3" destOrd="0" parTransId="{46103155-857F-4997-8A20-D3CE3730F120}" sibTransId="{C8800CCA-9326-45FA-BFCB-DC24734892A0}"/>
    <dgm:cxn modelId="{1B8DC8FD-D045-4E00-B5DD-B4C0247D970D}" type="presOf" srcId="{A429843F-ED77-4C8F-81FB-3A691C361734}" destId="{FE365069-3818-4558-BCCF-17267C4DE82C}" srcOrd="0" destOrd="0" presId="urn:microsoft.com/office/officeart/2005/8/layout/vList2"/>
    <dgm:cxn modelId="{5C3C6630-0594-427B-A077-485098714DC1}" type="presParOf" srcId="{FE365069-3818-4558-BCCF-17267C4DE82C}" destId="{1D4C94C3-D9BB-4CEA-B2D9-5BA4E3198911}" srcOrd="0" destOrd="0" presId="urn:microsoft.com/office/officeart/2005/8/layout/vList2"/>
    <dgm:cxn modelId="{776FA720-CE0F-4344-9D83-D03A07451EB5}" type="presParOf" srcId="{FE365069-3818-4558-BCCF-17267C4DE82C}" destId="{9CE817AF-5FB8-4D8E-AC77-0EF11B35396B}" srcOrd="1" destOrd="0" presId="urn:microsoft.com/office/officeart/2005/8/layout/vList2"/>
    <dgm:cxn modelId="{6394D109-B8E3-4B44-9A85-301C7E4AFB07}" type="presParOf" srcId="{FE365069-3818-4558-BCCF-17267C4DE82C}" destId="{429E3122-39A5-4C76-9931-D0ECF9AC1494}" srcOrd="2" destOrd="0" presId="urn:microsoft.com/office/officeart/2005/8/layout/vList2"/>
    <dgm:cxn modelId="{7BAD8401-993C-4CFB-8944-BBC536D6FC2C}" type="presParOf" srcId="{FE365069-3818-4558-BCCF-17267C4DE82C}" destId="{7D2F7B61-4B4C-401E-8348-F9DD01EA95C6}" srcOrd="3" destOrd="0" presId="urn:microsoft.com/office/officeart/2005/8/layout/vList2"/>
    <dgm:cxn modelId="{233854CC-1D05-4780-A585-9357C5B2A19E}" type="presParOf" srcId="{FE365069-3818-4558-BCCF-17267C4DE82C}" destId="{D20F9918-D7E4-435F-82CF-4B0B61B24346}" srcOrd="4" destOrd="0" presId="urn:microsoft.com/office/officeart/2005/8/layout/vList2"/>
    <dgm:cxn modelId="{1C1D8A70-A012-420C-89CB-CC2ACF9D42DB}" type="presParOf" srcId="{FE365069-3818-4558-BCCF-17267C4DE82C}" destId="{4EF18B59-41FF-4796-A92F-F1490A7F4560}" srcOrd="5" destOrd="0" presId="urn:microsoft.com/office/officeart/2005/8/layout/vList2"/>
    <dgm:cxn modelId="{73892197-712F-4F57-81F9-E1BA7A5A8089}" type="presParOf" srcId="{FE365069-3818-4558-BCCF-17267C4DE82C}" destId="{300329A0-E90C-4274-913E-BAFA16BB93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6E366-C074-4917-B00E-33943C998B68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9817-2758-420B-9CD3-93F3F21259CB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UML = Unified Modeling Language</a:t>
          </a:r>
        </a:p>
      </dsp:txBody>
      <dsp:txXfrm>
        <a:off x="78583" y="2435142"/>
        <a:ext cx="2399612" cy="720000"/>
      </dsp:txXfrm>
    </dsp:sp>
    <dsp:sp modelId="{B56E6AFE-E4E4-4E21-A51A-D5A34BF0FD99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80610-F048-4E52-864B-BCE54B03808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Linguagem padrão para modelar sistemas de software.</a:t>
          </a:r>
        </a:p>
      </dsp:txBody>
      <dsp:txXfrm>
        <a:off x="2898129" y="2435142"/>
        <a:ext cx="2399612" cy="720000"/>
      </dsp:txXfrm>
    </dsp:sp>
    <dsp:sp modelId="{6E20A6DD-77E3-4211-9FB0-A5DB21EDE4AC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86922-5F18-4D70-A8EE-EECD5B5149D1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Criada para facilitar a comunicação entre analistas, desenvolvedores e clientes.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EB7B-B570-42A5-AB9D-A72AB415EF6B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F71E3-F1CB-49FF-B935-E07D1ADF32CC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8C27E-0D1F-44DF-89DF-0933868ACE8B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Padronização</a:t>
          </a:r>
        </a:p>
      </dsp:txBody>
      <dsp:txXfrm>
        <a:off x="25435" y="2456402"/>
        <a:ext cx="1800000" cy="720000"/>
      </dsp:txXfrm>
    </dsp:sp>
    <dsp:sp modelId="{DC95BC3A-C74E-4FCF-8FC3-09717060F2B1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B8D9C-D96D-4959-91E3-3B5F5A8CD311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4DC70-F36E-4703-B020-0F6E717FBB18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Visualização clara de requisitos</a:t>
          </a:r>
        </a:p>
      </dsp:txBody>
      <dsp:txXfrm>
        <a:off x="2140435" y="2456402"/>
        <a:ext cx="1800000" cy="720000"/>
      </dsp:txXfrm>
    </dsp:sp>
    <dsp:sp modelId="{C15036EF-1CBE-4929-B34B-541638A43C21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6A9B7-6C96-40D3-A11C-0ED352DE59FC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A570A-FA50-41DD-A8CA-C323795C73FB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Melhora o entendimento do sistema</a:t>
          </a:r>
        </a:p>
      </dsp:txBody>
      <dsp:txXfrm>
        <a:off x="4255435" y="2456402"/>
        <a:ext cx="1800000" cy="720000"/>
      </dsp:txXfrm>
    </dsp:sp>
    <dsp:sp modelId="{1B28A0E0-3854-4461-94F4-2C6AA8DE49FB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80889-7040-401D-8452-7FE3C68484F1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63951-C493-47AC-B2C0-4ECA9D46DE2F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Auxilia no desenvolvimento e manutenção</a:t>
          </a:r>
        </a:p>
      </dsp:txBody>
      <dsp:txXfrm>
        <a:off x="6370435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64CD9-756F-4586-A6CE-E0CF150AABDA}">
      <dsp:nvSpPr>
        <dsp:cNvPr id="0" name=""/>
        <dsp:cNvSpPr/>
      </dsp:nvSpPr>
      <dsp:spPr>
        <a:xfrm>
          <a:off x="0" y="60709"/>
          <a:ext cx="5000124" cy="17199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🧭 Estruturais: mostram a estrutura estática (ex: classes)</a:t>
          </a:r>
        </a:p>
      </dsp:txBody>
      <dsp:txXfrm>
        <a:off x="83959" y="144668"/>
        <a:ext cx="4832206" cy="1551982"/>
      </dsp:txXfrm>
    </dsp:sp>
    <dsp:sp modelId="{AE5EF494-3738-4681-83ED-7FE44424F909}">
      <dsp:nvSpPr>
        <dsp:cNvPr id="0" name=""/>
        <dsp:cNvSpPr/>
      </dsp:nvSpPr>
      <dsp:spPr>
        <a:xfrm>
          <a:off x="0" y="1867009"/>
          <a:ext cx="5000124" cy="171990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🔄 Comportamentais: mostram a dinâmica (ex: casos de uso, sequência)</a:t>
          </a:r>
        </a:p>
      </dsp:txBody>
      <dsp:txXfrm>
        <a:off x="83959" y="1950968"/>
        <a:ext cx="4832206" cy="1551982"/>
      </dsp:txXfrm>
    </dsp:sp>
    <dsp:sp modelId="{185EE86B-3C43-484F-ABE7-7345EA963B74}">
      <dsp:nvSpPr>
        <dsp:cNvPr id="0" name=""/>
        <dsp:cNvSpPr/>
      </dsp:nvSpPr>
      <dsp:spPr>
        <a:xfrm>
          <a:off x="0" y="3673310"/>
          <a:ext cx="5000124" cy="171990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⚙️ De interação: foco em como os objetos interagem</a:t>
          </a:r>
        </a:p>
      </dsp:txBody>
      <dsp:txXfrm>
        <a:off x="83959" y="3757269"/>
        <a:ext cx="4832206" cy="1551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FD373-3D64-4FB0-8E3F-ECA741DDA296}">
      <dsp:nvSpPr>
        <dsp:cNvPr id="0" name=""/>
        <dsp:cNvSpPr/>
      </dsp:nvSpPr>
      <dsp:spPr>
        <a:xfrm>
          <a:off x="0" y="0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9FA51-5A96-4DBE-BCF8-A995D1FB73A4}">
      <dsp:nvSpPr>
        <dsp:cNvPr id="0" name=""/>
        <dsp:cNvSpPr/>
      </dsp:nvSpPr>
      <dsp:spPr>
        <a:xfrm>
          <a:off x="0" y="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Objetivo: Mostrar funcionalidades do sistema do ponto de vista do usuário.</a:t>
          </a:r>
        </a:p>
      </dsp:txBody>
      <dsp:txXfrm>
        <a:off x="0" y="0"/>
        <a:ext cx="5000124" cy="1363480"/>
      </dsp:txXfrm>
    </dsp:sp>
    <dsp:sp modelId="{6BEBECD7-69AC-40B5-A6ED-F2E547FDE7EE}">
      <dsp:nvSpPr>
        <dsp:cNvPr id="0" name=""/>
        <dsp:cNvSpPr/>
      </dsp:nvSpPr>
      <dsp:spPr>
        <a:xfrm>
          <a:off x="0" y="1363480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15D265-785C-47A0-8C4A-850D3F3852BE}">
      <dsp:nvSpPr>
        <dsp:cNvPr id="0" name=""/>
        <dsp:cNvSpPr/>
      </dsp:nvSpPr>
      <dsp:spPr>
        <a:xfrm>
          <a:off x="0" y="136348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Exemplo: Sistema de Biblioteca</a:t>
          </a:r>
        </a:p>
      </dsp:txBody>
      <dsp:txXfrm>
        <a:off x="0" y="1363480"/>
        <a:ext cx="5000124" cy="1363480"/>
      </dsp:txXfrm>
    </dsp:sp>
    <dsp:sp modelId="{C2DB6B03-A746-4D0A-8934-56B0895AC45C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10A99B-C7F3-41C5-9964-463D07D8DA5D}">
      <dsp:nvSpPr>
        <dsp:cNvPr id="0" name=""/>
        <dsp:cNvSpPr/>
      </dsp:nvSpPr>
      <dsp:spPr>
        <a:xfrm>
          <a:off x="0" y="272696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Atores: Usuário, Bibliotecário</a:t>
          </a:r>
        </a:p>
      </dsp:txBody>
      <dsp:txXfrm>
        <a:off x="0" y="2726960"/>
        <a:ext cx="5000124" cy="1363480"/>
      </dsp:txXfrm>
    </dsp:sp>
    <dsp:sp modelId="{93C28CAD-9359-47D6-8F17-E427E49708A9}">
      <dsp:nvSpPr>
        <dsp:cNvPr id="0" name=""/>
        <dsp:cNvSpPr/>
      </dsp:nvSpPr>
      <dsp:spPr>
        <a:xfrm>
          <a:off x="0" y="409044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B1E897-96C5-4CE8-AE83-D3E03414BD42}">
      <dsp:nvSpPr>
        <dsp:cNvPr id="0" name=""/>
        <dsp:cNvSpPr/>
      </dsp:nvSpPr>
      <dsp:spPr>
        <a:xfrm>
          <a:off x="0" y="409044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Casos: Emprestar Livro, Devolver Livro</a:t>
          </a:r>
        </a:p>
      </dsp:txBody>
      <dsp:txXfrm>
        <a:off x="0" y="4090440"/>
        <a:ext cx="5000124" cy="1363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C94C3-D9BB-4CEA-B2D9-5BA4E3198911}">
      <dsp:nvSpPr>
        <dsp:cNvPr id="0" name=""/>
        <dsp:cNvSpPr/>
      </dsp:nvSpPr>
      <dsp:spPr>
        <a:xfrm>
          <a:off x="0" y="49606"/>
          <a:ext cx="5000124" cy="127171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✅ O que é UML</a:t>
          </a:r>
        </a:p>
      </dsp:txBody>
      <dsp:txXfrm>
        <a:off x="62080" y="111686"/>
        <a:ext cx="4875964" cy="1147556"/>
      </dsp:txXfrm>
    </dsp:sp>
    <dsp:sp modelId="{429E3122-39A5-4C76-9931-D0ECF9AC1494}">
      <dsp:nvSpPr>
        <dsp:cNvPr id="0" name=""/>
        <dsp:cNvSpPr/>
      </dsp:nvSpPr>
      <dsp:spPr>
        <a:xfrm>
          <a:off x="0" y="1410603"/>
          <a:ext cx="5000124" cy="1271716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✅ Por que usar UML</a:t>
          </a:r>
        </a:p>
      </dsp:txBody>
      <dsp:txXfrm>
        <a:off x="62080" y="1472683"/>
        <a:ext cx="4875964" cy="1147556"/>
      </dsp:txXfrm>
    </dsp:sp>
    <dsp:sp modelId="{D20F9918-D7E4-435F-82CF-4B0B61B24346}">
      <dsp:nvSpPr>
        <dsp:cNvPr id="0" name=""/>
        <dsp:cNvSpPr/>
      </dsp:nvSpPr>
      <dsp:spPr>
        <a:xfrm>
          <a:off x="0" y="2771600"/>
          <a:ext cx="5000124" cy="1271716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✅ Principais tipos de diagramas</a:t>
          </a:r>
        </a:p>
      </dsp:txBody>
      <dsp:txXfrm>
        <a:off x="62080" y="2833680"/>
        <a:ext cx="4875964" cy="1147556"/>
      </dsp:txXfrm>
    </dsp:sp>
    <dsp:sp modelId="{300329A0-E90C-4274-913E-BAFA16BB93EF}">
      <dsp:nvSpPr>
        <dsp:cNvPr id="0" name=""/>
        <dsp:cNvSpPr/>
      </dsp:nvSpPr>
      <dsp:spPr>
        <a:xfrm>
          <a:off x="0" y="4132596"/>
          <a:ext cx="5000124" cy="1271716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✅ Exemplos de Casos de Uso, Classes e Sequência</a:t>
          </a:r>
        </a:p>
      </dsp:txBody>
      <dsp:txXfrm>
        <a:off x="62080" y="4194676"/>
        <a:ext cx="4875964" cy="114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75D21-9FB5-40FA-A5D7-E39F5697954E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5620-51C6-4027-A8BD-EC49801AEF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10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UML não é uma linguagem de programação, mas uma ferramenta para projetar sistemas.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Usar UML é como ter a planta de uma casa antes de construí-la.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Foque nos 3 principais tipos: Casos de Uso, Classes e Sequência.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Cada bolha representa uma funcionalidade do sistema.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Usado por programadores para estruturar o sistema antes do código.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Mostra a troca de mensagens em uma sequência temporal.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UML evita retrabalho e melhora a comunicação entre equipes.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Peça aos alunos que desenhem em papel ou ferramentas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Sugira que os alunos testem essas ferramentas para praticar.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ssoas Discutindo">
            <a:extLst>
              <a:ext uri="{FF2B5EF4-FFF2-40B4-BE49-F238E27FC236}">
                <a16:creationId xmlns:a16="http://schemas.microsoft.com/office/drawing/2014/main" id="{F266F196-6C14-EFA4-1AB1-04D7C8D05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4500">
                <a:solidFill>
                  <a:srgbClr val="FFFFFF"/>
                </a:solidFill>
              </a:rPr>
              <a:t>Introdução à UML - Linguagem de Modelagem Unificada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Entenda os principais diagramas da UML com exemplos práticos.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nstruindo um Diagrama de Classes da UML: Conceitos Básicos">
            <a:extLst>
              <a:ext uri="{FF2B5EF4-FFF2-40B4-BE49-F238E27FC236}">
                <a16:creationId xmlns:a16="http://schemas.microsoft.com/office/drawing/2014/main" id="{79EF2EF7-6097-C974-DDB2-7DDF275B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783016"/>
            <a:ext cx="8178799" cy="32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8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563422"/>
            <a:ext cx="5451110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Diagrama de Sequência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5384878"/>
            <a:ext cx="548640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Objetivo: Mostrar a ordem das interações entre objetos no tempo.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101CF4-2D05-D682-C2FA-9FB3985F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56" y="1224614"/>
            <a:ext cx="4614862" cy="14171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UML: Diagrama de Sequência">
            <a:extLst>
              <a:ext uri="{FF2B5EF4-FFF2-40B4-BE49-F238E27FC236}">
                <a16:creationId xmlns:a16="http://schemas.microsoft.com/office/drawing/2014/main" id="{9B82DBD2-B631-899E-516E-F42FB38E5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7011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13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pt-BR" sz="3500">
                <a:solidFill>
                  <a:srgbClr val="FFFFFF"/>
                </a:solidFill>
              </a:rPr>
              <a:t>Resumo da Aula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2331245-A871-5A5C-6D97-7A09A4D47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42490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Exercício Prático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Desafio</a:t>
            </a:r>
            <a:r>
              <a:rPr dirty="0"/>
              <a:t>: </a:t>
            </a:r>
            <a:r>
              <a:rPr dirty="0" err="1"/>
              <a:t>Criar</a:t>
            </a:r>
            <a:r>
              <a:rPr dirty="0"/>
              <a:t> um </a:t>
            </a:r>
            <a:r>
              <a:rPr dirty="0" err="1"/>
              <a:t>diagrama</a:t>
            </a:r>
            <a:r>
              <a:rPr dirty="0"/>
              <a:t> de </a:t>
            </a:r>
            <a:r>
              <a:rPr dirty="0" err="1"/>
              <a:t>casos</a:t>
            </a:r>
            <a:r>
              <a:rPr dirty="0"/>
              <a:t> de </a:t>
            </a:r>
            <a:r>
              <a:rPr dirty="0" err="1"/>
              <a:t>uso</a:t>
            </a:r>
            <a:r>
              <a:rPr dirty="0"/>
              <a:t> para um </a:t>
            </a:r>
            <a:r>
              <a:rPr dirty="0" err="1"/>
              <a:t>sistema</a:t>
            </a:r>
            <a:r>
              <a:rPr dirty="0"/>
              <a:t> de </a:t>
            </a:r>
            <a:r>
              <a:rPr dirty="0" err="1"/>
              <a:t>vendas</a:t>
            </a:r>
            <a:r>
              <a:rPr dirty="0"/>
              <a:t> online.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Atores</a:t>
            </a:r>
            <a:r>
              <a:rPr dirty="0"/>
              <a:t>: </a:t>
            </a:r>
            <a:r>
              <a:rPr dirty="0" err="1"/>
              <a:t>Cliente</a:t>
            </a:r>
            <a:r>
              <a:rPr dirty="0"/>
              <a:t>, </a:t>
            </a:r>
            <a:r>
              <a:rPr dirty="0" err="1"/>
              <a:t>Vendedor</a:t>
            </a:r>
            <a:endParaRPr dirty="0"/>
          </a:p>
          <a:p>
            <a:pPr marL="0" indent="0">
              <a:buNone/>
            </a:pPr>
            <a:r>
              <a:rPr dirty="0"/>
              <a:t>- Casos: </a:t>
            </a:r>
            <a:r>
              <a:rPr dirty="0" err="1"/>
              <a:t>Cadastrar</a:t>
            </a:r>
            <a:r>
              <a:rPr dirty="0"/>
              <a:t> </a:t>
            </a:r>
            <a:r>
              <a:rPr dirty="0" err="1"/>
              <a:t>Produto</a:t>
            </a:r>
            <a:r>
              <a:rPr dirty="0"/>
              <a:t>, </a:t>
            </a:r>
            <a:r>
              <a:rPr dirty="0" err="1"/>
              <a:t>Comprar</a:t>
            </a:r>
            <a:r>
              <a:rPr dirty="0"/>
              <a:t> </a:t>
            </a:r>
            <a:r>
              <a:rPr dirty="0" err="1"/>
              <a:t>Produto</a:t>
            </a:r>
            <a:r>
              <a:rPr dirty="0"/>
              <a:t>, </a:t>
            </a:r>
            <a:r>
              <a:rPr dirty="0" err="1"/>
              <a:t>Emitir</a:t>
            </a:r>
            <a:r>
              <a:rPr dirty="0"/>
              <a:t> Nota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Ferramentas para Criar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🛠️ Ferramentas </a:t>
            </a:r>
            <a:r>
              <a:rPr dirty="0" err="1"/>
              <a:t>gratuitas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- draw.io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Lucidchart</a:t>
            </a: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StarUML</a:t>
            </a: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PlantUML</a:t>
            </a:r>
            <a:r>
              <a:rPr dirty="0"/>
              <a:t> (</a:t>
            </a:r>
            <a:r>
              <a:rPr dirty="0" err="1"/>
              <a:t>baseado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texto</a:t>
            </a:r>
            <a:r>
              <a:rPr dirty="0"/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O que é UML?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46CFF-D780-C436-2C24-9C976DDC7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89073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pt-BR" sz="3500">
                <a:solidFill>
                  <a:srgbClr val="FFFFFF"/>
                </a:solidFill>
              </a:rPr>
              <a:t>Por que usar UML?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8CBD0B-13E4-97A3-5550-5B7AF4E9C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29700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pt-BR" sz="3500">
                <a:solidFill>
                  <a:srgbClr val="FFFFFF"/>
                </a:solidFill>
              </a:rPr>
              <a:t>Tipos de Diagramas na UML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26F497-DA65-EDD4-D93C-6EF7D0E9D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08717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pt-BR" sz="3500">
                <a:solidFill>
                  <a:srgbClr val="FFFFFF"/>
                </a:solidFill>
              </a:rPr>
              <a:t>1. Diagrama de Casos de Uso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F07A1E-6C7D-0C7E-DFA8-7B8C2554A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71888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emplo de UML através de Diagrama caso de uso com código em Java">
            <a:extLst>
              <a:ext uri="{FF2B5EF4-FFF2-40B4-BE49-F238E27FC236}">
                <a16:creationId xmlns:a16="http://schemas.microsoft.com/office/drawing/2014/main" id="{9AC0B77E-3869-4BB6-3C40-2B20C4AC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54" y="646586"/>
            <a:ext cx="6641892" cy="55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65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85A791-130D-957A-7A55-5D31FCA7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85251"/>
            <a:ext cx="8178799" cy="30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83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03E311-718A-96D6-CC02-F4D5581F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34134"/>
            <a:ext cx="8178799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2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563422"/>
            <a:ext cx="5451110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Diagrama de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5384878"/>
            <a:ext cx="548640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Objetivo: Mostrar classes, atributos, métodos e relações.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D7C77-41D5-27A3-1393-4E45BFA4A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56" y="825628"/>
            <a:ext cx="4614862" cy="2215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378</Words>
  <Application>Microsoft Office PowerPoint</Application>
  <PresentationFormat>Apresentação na tela (4:3)</PresentationFormat>
  <Paragraphs>48</Paragraphs>
  <Slides>15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Introdução à UML - Linguagem de Modelagem Unificada</vt:lpstr>
      <vt:lpstr>O que é UML?</vt:lpstr>
      <vt:lpstr>Por que usar UML?</vt:lpstr>
      <vt:lpstr>Tipos de Diagramas na UML</vt:lpstr>
      <vt:lpstr>1. Diagrama de Casos de Uso</vt:lpstr>
      <vt:lpstr>Apresentação do PowerPoint</vt:lpstr>
      <vt:lpstr>Apresentação do PowerPoint</vt:lpstr>
      <vt:lpstr>Apresentação do PowerPoint</vt:lpstr>
      <vt:lpstr>2. Diagrama de Classes</vt:lpstr>
      <vt:lpstr>Apresentação do PowerPoint</vt:lpstr>
      <vt:lpstr>3. Diagrama de Sequência</vt:lpstr>
      <vt:lpstr>Apresentação do PowerPoint</vt:lpstr>
      <vt:lpstr>Resumo da Aula</vt:lpstr>
      <vt:lpstr>Exercício Prático</vt:lpstr>
      <vt:lpstr>Ferramentas para Criar UML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Andre Ferreira Zeferino</cp:lastModifiedBy>
  <cp:revision>5</cp:revision>
  <dcterms:created xsi:type="dcterms:W3CDTF">2013-01-27T09:14:16Z</dcterms:created>
  <dcterms:modified xsi:type="dcterms:W3CDTF">2025-05-13T18:11:29Z</dcterms:modified>
  <cp:category/>
</cp:coreProperties>
</file>